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Lst>
  <p:sldSz cy="6858000" cx="12192000"/>
  <p:notesSz cx="6797675" cy="9926625"/>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2" roundtripDataSignature="AMtx7mgM57qxruOypa1jkJjZZ92zyze9n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2" Type="http://customschemas.google.com/relationships/presentationmetadata" Target="meta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46400" cy="4968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49688" y="0"/>
            <a:ext cx="2946400" cy="4968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9429750"/>
            <a:ext cx="2946400" cy="496888"/>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s-CL"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1: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 name="Google Shape;92;p1: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2: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 name="Google Shape;100;p2: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3: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 name="Google Shape;110;p3: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4: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 name="Google Shape;117;p4: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5: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 name="Google Shape;124;p5: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7: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 name="Google Shape;133;p7: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 name="Google Shape;134;p7: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9: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5" name="Google Shape;145;p9: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8" name="Shape 18"/>
        <p:cNvGrpSpPr/>
        <p:nvPr/>
      </p:nvGrpSpPr>
      <p:grpSpPr>
        <a:xfrm>
          <a:off x="0" y="0"/>
          <a:ext cx="0" cy="0"/>
          <a:chOff x="0" y="0"/>
          <a:chExt cx="0" cy="0"/>
        </a:xfrm>
      </p:grpSpPr>
      <p:sp>
        <p:nvSpPr>
          <p:cNvPr id="19" name="Google Shape;19;p12"/>
          <p:cNvSpPr txBox="1"/>
          <p:nvPr>
            <p:ph type="ctrTitle"/>
          </p:nvPr>
        </p:nvSpPr>
        <p:spPr>
          <a:xfrm>
            <a:off x="1774423" y="802298"/>
            <a:ext cx="8637073" cy="2920713"/>
          </a:xfrm>
          <a:prstGeom prst="rect">
            <a:avLst/>
          </a:prstGeom>
          <a:noFill/>
          <a:ln>
            <a:noFill/>
          </a:ln>
        </p:spPr>
        <p:txBody>
          <a:bodyPr anchorCtr="0" anchor="b" bIns="0" lIns="91425" spcFirstLastPara="1" rIns="91425" wrap="square" tIns="45700">
            <a:normAutofit/>
          </a:bodyPr>
          <a:lstStyle>
            <a:lvl1pPr lvl="0" algn="ctr">
              <a:lnSpc>
                <a:spcPct val="90000"/>
              </a:lnSpc>
              <a:spcBef>
                <a:spcPts val="0"/>
              </a:spcBef>
              <a:spcAft>
                <a:spcPts val="0"/>
              </a:spcAft>
              <a:buClr>
                <a:schemeClr val="accent1"/>
              </a:buClr>
              <a:buSzPts val="6600"/>
              <a:buFont typeface="Rockwell"/>
              <a:buNone/>
              <a:defRPr sz="6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 name="Google Shape;20;p12"/>
          <p:cNvSpPr txBox="1"/>
          <p:nvPr>
            <p:ph idx="1" type="subTitle"/>
          </p:nvPr>
        </p:nvSpPr>
        <p:spPr>
          <a:xfrm>
            <a:off x="1774424" y="3724074"/>
            <a:ext cx="8637072" cy="977621"/>
          </a:xfrm>
          <a:prstGeom prst="rect">
            <a:avLst/>
          </a:prstGeom>
          <a:noFill/>
          <a:ln>
            <a:noFill/>
          </a:ln>
        </p:spPr>
        <p:txBody>
          <a:bodyPr anchorCtr="0" anchor="t" bIns="91425" lIns="91425" spcFirstLastPara="1" rIns="91425" wrap="square" tIns="91425">
            <a:normAutofit/>
          </a:bodyPr>
          <a:lstStyle>
            <a:lvl1pPr lvl="0" algn="ctr">
              <a:lnSpc>
                <a:spcPct val="120000"/>
              </a:lnSpc>
              <a:spcBef>
                <a:spcPts val="1000"/>
              </a:spcBef>
              <a:spcAft>
                <a:spcPts val="0"/>
              </a:spcAft>
              <a:buSzPts val="1800"/>
              <a:buNone/>
              <a:defRPr b="0" sz="1800" cap="none">
                <a:solidFill>
                  <a:schemeClr val="lt1"/>
                </a:solidFill>
              </a:defRPr>
            </a:lvl1pPr>
            <a:lvl2pPr lvl="1" algn="ctr">
              <a:lnSpc>
                <a:spcPct val="120000"/>
              </a:lnSpc>
              <a:spcBef>
                <a:spcPts val="500"/>
              </a:spcBef>
              <a:spcAft>
                <a:spcPts val="0"/>
              </a:spcAft>
              <a:buSzPts val="1800"/>
              <a:buNone/>
              <a:defRPr sz="1800"/>
            </a:lvl2pPr>
            <a:lvl3pPr lvl="2" algn="ctr">
              <a:lnSpc>
                <a:spcPct val="120000"/>
              </a:lnSpc>
              <a:spcBef>
                <a:spcPts val="500"/>
              </a:spcBef>
              <a:spcAft>
                <a:spcPts val="0"/>
              </a:spcAft>
              <a:buSzPts val="1800"/>
              <a:buNone/>
              <a:defRPr sz="1800"/>
            </a:lvl3pPr>
            <a:lvl4pPr lvl="3" algn="ctr">
              <a:lnSpc>
                <a:spcPct val="120000"/>
              </a:lnSpc>
              <a:spcBef>
                <a:spcPts val="500"/>
              </a:spcBef>
              <a:spcAft>
                <a:spcPts val="0"/>
              </a:spcAft>
              <a:buSzPts val="1600"/>
              <a:buNone/>
              <a:defRPr sz="1600"/>
            </a:lvl4pPr>
            <a:lvl5pPr lvl="4" algn="ctr">
              <a:lnSpc>
                <a:spcPct val="120000"/>
              </a:lnSpc>
              <a:spcBef>
                <a:spcPts val="500"/>
              </a:spcBef>
              <a:spcAft>
                <a:spcPts val="0"/>
              </a:spcAft>
              <a:buSzPts val="1600"/>
              <a:buNone/>
              <a:defRPr sz="1600"/>
            </a:lvl5pPr>
            <a:lvl6pPr lvl="5" algn="ctr">
              <a:lnSpc>
                <a:spcPct val="120000"/>
              </a:lnSpc>
              <a:spcBef>
                <a:spcPts val="500"/>
              </a:spcBef>
              <a:spcAft>
                <a:spcPts val="0"/>
              </a:spcAft>
              <a:buSzPts val="1600"/>
              <a:buNone/>
              <a:defRPr sz="1600"/>
            </a:lvl6pPr>
            <a:lvl7pPr lvl="6" algn="ctr">
              <a:lnSpc>
                <a:spcPct val="120000"/>
              </a:lnSpc>
              <a:spcBef>
                <a:spcPts val="500"/>
              </a:spcBef>
              <a:spcAft>
                <a:spcPts val="0"/>
              </a:spcAft>
              <a:buSzPts val="1600"/>
              <a:buNone/>
              <a:defRPr sz="1600"/>
            </a:lvl7pPr>
            <a:lvl8pPr lvl="7" algn="ctr">
              <a:lnSpc>
                <a:spcPct val="120000"/>
              </a:lnSpc>
              <a:spcBef>
                <a:spcPts val="500"/>
              </a:spcBef>
              <a:spcAft>
                <a:spcPts val="0"/>
              </a:spcAft>
              <a:buSzPts val="1600"/>
              <a:buNone/>
              <a:defRPr sz="1600"/>
            </a:lvl8pPr>
            <a:lvl9pPr lvl="8" algn="ctr">
              <a:lnSpc>
                <a:spcPct val="120000"/>
              </a:lnSpc>
              <a:spcBef>
                <a:spcPts val="500"/>
              </a:spcBef>
              <a:spcAft>
                <a:spcPts val="0"/>
              </a:spcAft>
              <a:buSzPts val="1600"/>
              <a:buNone/>
              <a:defRPr sz="1600"/>
            </a:lvl9pPr>
          </a:lstStyle>
          <a:p/>
        </p:txBody>
      </p:sp>
      <p:sp>
        <p:nvSpPr>
          <p:cNvPr id="21" name="Google Shape;21;p12"/>
          <p:cNvSpPr txBox="1"/>
          <p:nvPr>
            <p:ph idx="10" type="dt"/>
          </p:nvPr>
        </p:nvSpPr>
        <p:spPr>
          <a:xfrm>
            <a:off x="7242079" y="330370"/>
            <a:ext cx="3500715" cy="309201"/>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12"/>
          <p:cNvSpPr txBox="1"/>
          <p:nvPr>
            <p:ph idx="11" type="ftr"/>
          </p:nvPr>
        </p:nvSpPr>
        <p:spPr>
          <a:xfrm>
            <a:off x="1451579" y="329307"/>
            <a:ext cx="5626774" cy="30920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12"/>
          <p:cNvSpPr txBox="1"/>
          <p:nvPr>
            <p:ph idx="12" type="sldNum"/>
          </p:nvPr>
        </p:nvSpPr>
        <p:spPr>
          <a:xfrm>
            <a:off x="476834" y="798973"/>
            <a:ext cx="811019" cy="503578"/>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24" name="Shape 24"/>
        <p:cNvGrpSpPr/>
        <p:nvPr/>
      </p:nvGrpSpPr>
      <p:grpSpPr>
        <a:xfrm>
          <a:off x="0" y="0"/>
          <a:ext cx="0" cy="0"/>
          <a:chOff x="0" y="0"/>
          <a:chExt cx="0" cy="0"/>
        </a:xfrm>
      </p:grpSpPr>
      <p:sp>
        <p:nvSpPr>
          <p:cNvPr id="25" name="Google Shape;25;p13"/>
          <p:cNvSpPr txBox="1"/>
          <p:nvPr>
            <p:ph type="title"/>
          </p:nvPr>
        </p:nvSpPr>
        <p:spPr>
          <a:xfrm>
            <a:off x="1451579" y="804519"/>
            <a:ext cx="9291215" cy="1049235"/>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13"/>
          <p:cNvSpPr txBox="1"/>
          <p:nvPr>
            <p:ph idx="1" type="body"/>
          </p:nvPr>
        </p:nvSpPr>
        <p:spPr>
          <a:xfrm>
            <a:off x="1451579" y="2015732"/>
            <a:ext cx="9291215" cy="3450613"/>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27" name="Google Shape;27;p13"/>
          <p:cNvSpPr txBox="1"/>
          <p:nvPr>
            <p:ph idx="10" type="dt"/>
          </p:nvPr>
        </p:nvSpPr>
        <p:spPr>
          <a:xfrm>
            <a:off x="7242079" y="330370"/>
            <a:ext cx="3500715" cy="309201"/>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13"/>
          <p:cNvSpPr txBox="1"/>
          <p:nvPr>
            <p:ph idx="11" type="ftr"/>
          </p:nvPr>
        </p:nvSpPr>
        <p:spPr>
          <a:xfrm>
            <a:off x="1451579" y="329307"/>
            <a:ext cx="5626774" cy="30920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13"/>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30" name="Shape 30"/>
        <p:cNvGrpSpPr/>
        <p:nvPr/>
      </p:nvGrpSpPr>
      <p:grpSpPr>
        <a:xfrm>
          <a:off x="0" y="0"/>
          <a:ext cx="0" cy="0"/>
          <a:chOff x="0" y="0"/>
          <a:chExt cx="0" cy="0"/>
        </a:xfrm>
      </p:grpSpPr>
      <p:sp>
        <p:nvSpPr>
          <p:cNvPr id="31" name="Google Shape;31;p14"/>
          <p:cNvSpPr txBox="1"/>
          <p:nvPr>
            <p:ph type="title"/>
          </p:nvPr>
        </p:nvSpPr>
        <p:spPr>
          <a:xfrm>
            <a:off x="1774423" y="1756130"/>
            <a:ext cx="8643154" cy="1969007"/>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accent1"/>
              </a:buClr>
              <a:buSzPts val="3600"/>
              <a:buFont typeface="Rockwel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14"/>
          <p:cNvSpPr txBox="1"/>
          <p:nvPr>
            <p:ph idx="1" type="body"/>
          </p:nvPr>
        </p:nvSpPr>
        <p:spPr>
          <a:xfrm>
            <a:off x="1774423" y="3725137"/>
            <a:ext cx="8643154" cy="1093987"/>
          </a:xfrm>
          <a:prstGeom prst="rect">
            <a:avLst/>
          </a:prstGeom>
          <a:noFill/>
          <a:ln>
            <a:noFill/>
          </a:ln>
        </p:spPr>
        <p:txBody>
          <a:bodyPr anchorCtr="0" anchor="t" bIns="45700" lIns="91425" spcFirstLastPara="1" rIns="91425" wrap="square" tIns="91425">
            <a:normAutofit/>
          </a:bodyPr>
          <a:lstStyle>
            <a:lvl1pPr indent="-228600" lvl="0" marL="457200" algn="ctr">
              <a:lnSpc>
                <a:spcPct val="120000"/>
              </a:lnSpc>
              <a:spcBef>
                <a:spcPts val="1000"/>
              </a:spcBef>
              <a:spcAft>
                <a:spcPts val="0"/>
              </a:spcAft>
              <a:buSzPts val="1800"/>
              <a:buNone/>
              <a:defRPr sz="1800">
                <a:solidFill>
                  <a:schemeClr val="lt1"/>
                </a:solidFill>
              </a:defRPr>
            </a:lvl1pPr>
            <a:lvl2pPr indent="-228600" lvl="1" marL="914400" algn="l">
              <a:lnSpc>
                <a:spcPct val="120000"/>
              </a:lnSpc>
              <a:spcBef>
                <a:spcPts val="500"/>
              </a:spcBef>
              <a:spcAft>
                <a:spcPts val="0"/>
              </a:spcAft>
              <a:buSzPts val="1800"/>
              <a:buNone/>
              <a:defRPr sz="1800">
                <a:solidFill>
                  <a:schemeClr val="lt1"/>
                </a:solidFill>
              </a:defRPr>
            </a:lvl2pPr>
            <a:lvl3pPr indent="-228600" lvl="2" marL="1371600" algn="l">
              <a:lnSpc>
                <a:spcPct val="120000"/>
              </a:lnSpc>
              <a:spcBef>
                <a:spcPts val="500"/>
              </a:spcBef>
              <a:spcAft>
                <a:spcPts val="0"/>
              </a:spcAft>
              <a:buSzPts val="1800"/>
              <a:buNone/>
              <a:defRPr sz="1800">
                <a:solidFill>
                  <a:schemeClr val="lt1"/>
                </a:solidFill>
              </a:defRPr>
            </a:lvl3pPr>
            <a:lvl4pPr indent="-228600" lvl="3" marL="1828800" algn="l">
              <a:lnSpc>
                <a:spcPct val="120000"/>
              </a:lnSpc>
              <a:spcBef>
                <a:spcPts val="500"/>
              </a:spcBef>
              <a:spcAft>
                <a:spcPts val="0"/>
              </a:spcAft>
              <a:buSzPts val="1600"/>
              <a:buNone/>
              <a:defRPr sz="1600">
                <a:solidFill>
                  <a:schemeClr val="lt1"/>
                </a:solidFill>
              </a:defRPr>
            </a:lvl4pPr>
            <a:lvl5pPr indent="-228600" lvl="4" marL="2286000" algn="l">
              <a:lnSpc>
                <a:spcPct val="120000"/>
              </a:lnSpc>
              <a:spcBef>
                <a:spcPts val="500"/>
              </a:spcBef>
              <a:spcAft>
                <a:spcPts val="0"/>
              </a:spcAft>
              <a:buSzPts val="1600"/>
              <a:buNone/>
              <a:defRPr sz="1600">
                <a:solidFill>
                  <a:schemeClr val="lt1"/>
                </a:solidFill>
              </a:defRPr>
            </a:lvl5pPr>
            <a:lvl6pPr indent="-228600" lvl="5" marL="2743200" algn="l">
              <a:lnSpc>
                <a:spcPct val="120000"/>
              </a:lnSpc>
              <a:spcBef>
                <a:spcPts val="500"/>
              </a:spcBef>
              <a:spcAft>
                <a:spcPts val="0"/>
              </a:spcAft>
              <a:buSzPts val="1600"/>
              <a:buNone/>
              <a:defRPr sz="1600">
                <a:solidFill>
                  <a:schemeClr val="lt1"/>
                </a:solidFill>
              </a:defRPr>
            </a:lvl6pPr>
            <a:lvl7pPr indent="-228600" lvl="6" marL="3200400" algn="l">
              <a:lnSpc>
                <a:spcPct val="120000"/>
              </a:lnSpc>
              <a:spcBef>
                <a:spcPts val="500"/>
              </a:spcBef>
              <a:spcAft>
                <a:spcPts val="0"/>
              </a:spcAft>
              <a:buSzPts val="1600"/>
              <a:buNone/>
              <a:defRPr sz="1600">
                <a:solidFill>
                  <a:schemeClr val="lt1"/>
                </a:solidFill>
              </a:defRPr>
            </a:lvl7pPr>
            <a:lvl8pPr indent="-228600" lvl="7" marL="3657600" algn="l">
              <a:lnSpc>
                <a:spcPct val="120000"/>
              </a:lnSpc>
              <a:spcBef>
                <a:spcPts val="500"/>
              </a:spcBef>
              <a:spcAft>
                <a:spcPts val="0"/>
              </a:spcAft>
              <a:buSzPts val="1600"/>
              <a:buNone/>
              <a:defRPr sz="1600">
                <a:solidFill>
                  <a:schemeClr val="lt1"/>
                </a:solidFill>
              </a:defRPr>
            </a:lvl8pPr>
            <a:lvl9pPr indent="-228600" lvl="8" marL="4114800" algn="l">
              <a:lnSpc>
                <a:spcPct val="120000"/>
              </a:lnSpc>
              <a:spcBef>
                <a:spcPts val="500"/>
              </a:spcBef>
              <a:spcAft>
                <a:spcPts val="0"/>
              </a:spcAft>
              <a:buSzPts val="1600"/>
              <a:buNone/>
              <a:defRPr sz="1600">
                <a:solidFill>
                  <a:schemeClr val="lt1"/>
                </a:solidFill>
              </a:defRPr>
            </a:lvl9pPr>
          </a:lstStyle>
          <a:p/>
        </p:txBody>
      </p:sp>
      <p:sp>
        <p:nvSpPr>
          <p:cNvPr id="33" name="Google Shape;33;p14"/>
          <p:cNvSpPr txBox="1"/>
          <p:nvPr>
            <p:ph idx="10" type="dt"/>
          </p:nvPr>
        </p:nvSpPr>
        <p:spPr>
          <a:xfrm>
            <a:off x="7242079" y="330370"/>
            <a:ext cx="3500715" cy="309201"/>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14"/>
          <p:cNvSpPr txBox="1"/>
          <p:nvPr>
            <p:ph idx="11" type="ftr"/>
          </p:nvPr>
        </p:nvSpPr>
        <p:spPr>
          <a:xfrm>
            <a:off x="1451579" y="329307"/>
            <a:ext cx="5626774" cy="30920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14"/>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36" name="Shape 36"/>
        <p:cNvGrpSpPr/>
        <p:nvPr/>
      </p:nvGrpSpPr>
      <p:grpSpPr>
        <a:xfrm>
          <a:off x="0" y="0"/>
          <a:ext cx="0" cy="0"/>
          <a:chOff x="0" y="0"/>
          <a:chExt cx="0" cy="0"/>
        </a:xfrm>
      </p:grpSpPr>
      <p:sp>
        <p:nvSpPr>
          <p:cNvPr id="37" name="Google Shape;37;p15"/>
          <p:cNvSpPr txBox="1"/>
          <p:nvPr>
            <p:ph type="title"/>
          </p:nvPr>
        </p:nvSpPr>
        <p:spPr>
          <a:xfrm>
            <a:off x="1449217" y="804889"/>
            <a:ext cx="9293577" cy="1059305"/>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15"/>
          <p:cNvSpPr txBox="1"/>
          <p:nvPr>
            <p:ph idx="1" type="body"/>
          </p:nvPr>
        </p:nvSpPr>
        <p:spPr>
          <a:xfrm>
            <a:off x="1447331" y="2010878"/>
            <a:ext cx="4488654" cy="3448595"/>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39" name="Google Shape;39;p15"/>
          <p:cNvSpPr txBox="1"/>
          <p:nvPr>
            <p:ph idx="2" type="body"/>
          </p:nvPr>
        </p:nvSpPr>
        <p:spPr>
          <a:xfrm>
            <a:off x="6254140" y="2017343"/>
            <a:ext cx="4488654" cy="3441520"/>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40" name="Google Shape;40;p15"/>
          <p:cNvSpPr txBox="1"/>
          <p:nvPr>
            <p:ph idx="10" type="dt"/>
          </p:nvPr>
        </p:nvSpPr>
        <p:spPr>
          <a:xfrm>
            <a:off x="7242079" y="330370"/>
            <a:ext cx="3500715" cy="309201"/>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15"/>
          <p:cNvSpPr txBox="1"/>
          <p:nvPr>
            <p:ph idx="11" type="ftr"/>
          </p:nvPr>
        </p:nvSpPr>
        <p:spPr>
          <a:xfrm>
            <a:off x="1451579" y="329307"/>
            <a:ext cx="5626774" cy="30920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15"/>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43" name="Shape 43"/>
        <p:cNvGrpSpPr/>
        <p:nvPr/>
      </p:nvGrpSpPr>
      <p:grpSpPr>
        <a:xfrm>
          <a:off x="0" y="0"/>
          <a:ext cx="0" cy="0"/>
          <a:chOff x="0" y="0"/>
          <a:chExt cx="0" cy="0"/>
        </a:xfrm>
      </p:grpSpPr>
      <p:sp>
        <p:nvSpPr>
          <p:cNvPr id="44" name="Google Shape;44;p16"/>
          <p:cNvSpPr txBox="1"/>
          <p:nvPr>
            <p:ph type="title"/>
          </p:nvPr>
        </p:nvSpPr>
        <p:spPr>
          <a:xfrm>
            <a:off x="1447191" y="804163"/>
            <a:ext cx="9295603" cy="1056319"/>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16"/>
          <p:cNvSpPr txBox="1"/>
          <p:nvPr>
            <p:ph idx="1" type="body"/>
          </p:nvPr>
        </p:nvSpPr>
        <p:spPr>
          <a:xfrm>
            <a:off x="1447191" y="2019549"/>
            <a:ext cx="4488794" cy="801943"/>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SzPts val="2200"/>
              <a:buNone/>
              <a:defRPr b="0" sz="2200" cap="none">
                <a:solidFill>
                  <a:schemeClr val="accent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46" name="Google Shape;46;p16"/>
          <p:cNvSpPr txBox="1"/>
          <p:nvPr>
            <p:ph idx="2" type="body"/>
          </p:nvPr>
        </p:nvSpPr>
        <p:spPr>
          <a:xfrm>
            <a:off x="1447191" y="2824269"/>
            <a:ext cx="4488794" cy="2644457"/>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47" name="Google Shape;47;p16"/>
          <p:cNvSpPr txBox="1"/>
          <p:nvPr>
            <p:ph idx="3" type="body"/>
          </p:nvPr>
        </p:nvSpPr>
        <p:spPr>
          <a:xfrm>
            <a:off x="6256025" y="2023003"/>
            <a:ext cx="4488794" cy="80223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SzPts val="2200"/>
              <a:buNone/>
              <a:defRPr b="0" sz="2200" cap="none">
                <a:solidFill>
                  <a:schemeClr val="accent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48" name="Google Shape;48;p16"/>
          <p:cNvSpPr txBox="1"/>
          <p:nvPr>
            <p:ph idx="4" type="body"/>
          </p:nvPr>
        </p:nvSpPr>
        <p:spPr>
          <a:xfrm>
            <a:off x="6256025" y="2821491"/>
            <a:ext cx="4488794" cy="2637371"/>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49" name="Google Shape;49;p16"/>
          <p:cNvSpPr txBox="1"/>
          <p:nvPr>
            <p:ph idx="10" type="dt"/>
          </p:nvPr>
        </p:nvSpPr>
        <p:spPr>
          <a:xfrm>
            <a:off x="7242079" y="330370"/>
            <a:ext cx="3500715" cy="309201"/>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16"/>
          <p:cNvSpPr txBox="1"/>
          <p:nvPr>
            <p:ph idx="11" type="ftr"/>
          </p:nvPr>
        </p:nvSpPr>
        <p:spPr>
          <a:xfrm>
            <a:off x="1451579" y="329307"/>
            <a:ext cx="5626774" cy="30920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16"/>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52" name="Shape 52"/>
        <p:cNvGrpSpPr/>
        <p:nvPr/>
      </p:nvGrpSpPr>
      <p:grpSpPr>
        <a:xfrm>
          <a:off x="0" y="0"/>
          <a:ext cx="0" cy="0"/>
          <a:chOff x="0" y="0"/>
          <a:chExt cx="0" cy="0"/>
        </a:xfrm>
      </p:grpSpPr>
      <p:sp>
        <p:nvSpPr>
          <p:cNvPr id="53" name="Google Shape;53;p17"/>
          <p:cNvSpPr txBox="1"/>
          <p:nvPr>
            <p:ph type="title"/>
          </p:nvPr>
        </p:nvSpPr>
        <p:spPr>
          <a:xfrm>
            <a:off x="1451579" y="804519"/>
            <a:ext cx="9291215" cy="1049235"/>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17"/>
          <p:cNvSpPr txBox="1"/>
          <p:nvPr>
            <p:ph idx="10" type="dt"/>
          </p:nvPr>
        </p:nvSpPr>
        <p:spPr>
          <a:xfrm>
            <a:off x="7242079" y="330370"/>
            <a:ext cx="3500715" cy="309201"/>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17"/>
          <p:cNvSpPr txBox="1"/>
          <p:nvPr>
            <p:ph idx="11" type="ftr"/>
          </p:nvPr>
        </p:nvSpPr>
        <p:spPr>
          <a:xfrm>
            <a:off x="1451579" y="329307"/>
            <a:ext cx="5626774" cy="30920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17"/>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57" name="Shape 57"/>
        <p:cNvGrpSpPr/>
        <p:nvPr/>
      </p:nvGrpSpPr>
      <p:grpSpPr>
        <a:xfrm>
          <a:off x="0" y="0"/>
          <a:ext cx="0" cy="0"/>
          <a:chOff x="0" y="0"/>
          <a:chExt cx="0" cy="0"/>
        </a:xfrm>
      </p:grpSpPr>
      <p:sp>
        <p:nvSpPr>
          <p:cNvPr id="58" name="Google Shape;58;p18"/>
          <p:cNvSpPr txBox="1"/>
          <p:nvPr>
            <p:ph idx="10" type="dt"/>
          </p:nvPr>
        </p:nvSpPr>
        <p:spPr>
          <a:xfrm>
            <a:off x="7242079" y="330370"/>
            <a:ext cx="3500715" cy="309201"/>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8"/>
          <p:cNvSpPr txBox="1"/>
          <p:nvPr>
            <p:ph idx="11" type="ftr"/>
          </p:nvPr>
        </p:nvSpPr>
        <p:spPr>
          <a:xfrm>
            <a:off x="1451579" y="329307"/>
            <a:ext cx="5626774" cy="30920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8"/>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61" name="Shape 61"/>
        <p:cNvGrpSpPr/>
        <p:nvPr/>
      </p:nvGrpSpPr>
      <p:grpSpPr>
        <a:xfrm>
          <a:off x="0" y="0"/>
          <a:ext cx="0" cy="0"/>
          <a:chOff x="0" y="0"/>
          <a:chExt cx="0" cy="0"/>
        </a:xfrm>
      </p:grpSpPr>
      <p:sp>
        <p:nvSpPr>
          <p:cNvPr id="62" name="Google Shape;62;p19"/>
          <p:cNvSpPr txBox="1"/>
          <p:nvPr>
            <p:ph type="title"/>
          </p:nvPr>
        </p:nvSpPr>
        <p:spPr>
          <a:xfrm>
            <a:off x="1444671" y="798973"/>
            <a:ext cx="2961967" cy="240651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2400"/>
              <a:buFont typeface="Rockwell"/>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9"/>
          <p:cNvSpPr txBox="1"/>
          <p:nvPr>
            <p:ph idx="1" type="body"/>
          </p:nvPr>
        </p:nvSpPr>
        <p:spPr>
          <a:xfrm>
            <a:off x="4730324" y="798974"/>
            <a:ext cx="6012470" cy="4658826"/>
          </a:xfrm>
          <a:prstGeom prst="rect">
            <a:avLst/>
          </a:prstGeom>
          <a:noFill/>
          <a:ln>
            <a:noFill/>
          </a:ln>
        </p:spPr>
        <p:txBody>
          <a:bodyPr anchorCtr="0" anchor="ctr"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64" name="Google Shape;64;p19"/>
          <p:cNvSpPr txBox="1"/>
          <p:nvPr>
            <p:ph idx="2" type="body"/>
          </p:nvPr>
        </p:nvSpPr>
        <p:spPr>
          <a:xfrm>
            <a:off x="1444671" y="3205491"/>
            <a:ext cx="2961967" cy="2248181"/>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SzPts val="1600"/>
              <a:buNone/>
              <a:defRPr sz="16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65" name="Google Shape;65;p19"/>
          <p:cNvSpPr txBox="1"/>
          <p:nvPr>
            <p:ph idx="10" type="dt"/>
          </p:nvPr>
        </p:nvSpPr>
        <p:spPr>
          <a:xfrm>
            <a:off x="7242079" y="330370"/>
            <a:ext cx="3500715" cy="309201"/>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9"/>
          <p:cNvSpPr txBox="1"/>
          <p:nvPr>
            <p:ph idx="11" type="ftr"/>
          </p:nvPr>
        </p:nvSpPr>
        <p:spPr>
          <a:xfrm>
            <a:off x="1451579" y="329307"/>
            <a:ext cx="5626774" cy="30920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9"/>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68" name="Shape 68"/>
        <p:cNvGrpSpPr/>
        <p:nvPr/>
      </p:nvGrpSpPr>
      <p:grpSpPr>
        <a:xfrm>
          <a:off x="0" y="0"/>
          <a:ext cx="0" cy="0"/>
          <a:chOff x="0" y="0"/>
          <a:chExt cx="0" cy="0"/>
        </a:xfrm>
      </p:grpSpPr>
      <p:grpSp>
        <p:nvGrpSpPr>
          <p:cNvPr id="69" name="Google Shape;69;p20"/>
          <p:cNvGrpSpPr/>
          <p:nvPr/>
        </p:nvGrpSpPr>
        <p:grpSpPr>
          <a:xfrm>
            <a:off x="7477387" y="482170"/>
            <a:ext cx="4074533" cy="5149101"/>
            <a:chOff x="7477387" y="482170"/>
            <a:chExt cx="4074533" cy="5149101"/>
          </a:xfrm>
        </p:grpSpPr>
        <p:sp>
          <p:nvSpPr>
            <p:cNvPr id="70" name="Google Shape;70;p20"/>
            <p:cNvSpPr/>
            <p:nvPr/>
          </p:nvSpPr>
          <p:spPr>
            <a:xfrm>
              <a:off x="7477387" y="482170"/>
              <a:ext cx="4074533" cy="5149101"/>
            </a:xfrm>
            <a:prstGeom prst="rect">
              <a:avLst/>
            </a:prstGeom>
            <a:blipFill rotWithShape="1">
              <a:blip r:embed="rId2">
                <a:alphaModFix amt="30000"/>
              </a:blip>
              <a:tile algn="ctr" flip="none" tx="0" sx="100000" ty="0" sy="100000"/>
            </a:blipFill>
            <a:ln>
              <a:noFill/>
            </a:ln>
            <a:effectLst>
              <a:outerShdw blurRad="127000" sx="98000" rotWithShape="0" algn="tl" dir="4740000" dist="228600" sy="98000">
                <a:srgbClr val="000000">
                  <a:alpha val="3372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20"/>
            <p:cNvSpPr/>
            <p:nvPr/>
          </p:nvSpPr>
          <p:spPr>
            <a:xfrm>
              <a:off x="7790446" y="812506"/>
              <a:ext cx="3450289" cy="4466452"/>
            </a:xfrm>
            <a:prstGeom prst="rect">
              <a:avLst/>
            </a:prstGeom>
            <a:gradFill>
              <a:gsLst>
                <a:gs pos="0">
                  <a:srgbClr val="DADADA"/>
                </a:gs>
                <a:gs pos="100000">
                  <a:srgbClr val="FFFFFE"/>
                </a:gs>
              </a:gsLst>
              <a:lin ang="16200000" scaled="0"/>
            </a:gradFill>
            <a:ln cap="flat" cmpd="sng" w="38100">
              <a:solidFill>
                <a:srgbClr val="3D352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2" name="Google Shape;72;p20"/>
          <p:cNvSpPr txBox="1"/>
          <p:nvPr>
            <p:ph type="title"/>
          </p:nvPr>
        </p:nvSpPr>
        <p:spPr>
          <a:xfrm>
            <a:off x="1451206" y="1129512"/>
            <a:ext cx="5532328" cy="1922299"/>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accent1"/>
              </a:buClr>
              <a:buSzPts val="3200"/>
              <a:buFont typeface="Rockwel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20"/>
          <p:cNvSpPr/>
          <p:nvPr>
            <p:ph idx="2" type="pic"/>
          </p:nvPr>
        </p:nvSpPr>
        <p:spPr>
          <a:xfrm>
            <a:off x="8124389" y="1122542"/>
            <a:ext cx="2791171" cy="3866327"/>
          </a:xfrm>
          <a:prstGeom prst="rect">
            <a:avLst/>
          </a:prstGeom>
          <a:solidFill>
            <a:srgbClr val="7F7F7F">
              <a:alpha val="80000"/>
            </a:srgbClr>
          </a:solidFill>
          <a:ln>
            <a:noFill/>
          </a:ln>
        </p:spPr>
      </p:sp>
      <p:sp>
        <p:nvSpPr>
          <p:cNvPr id="74" name="Google Shape;74;p20"/>
          <p:cNvSpPr txBox="1"/>
          <p:nvPr>
            <p:ph idx="1" type="body"/>
          </p:nvPr>
        </p:nvSpPr>
        <p:spPr>
          <a:xfrm>
            <a:off x="1450329" y="3059600"/>
            <a:ext cx="5524404" cy="2090134"/>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1800"/>
              <a:buNone/>
              <a:defRPr sz="18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75" name="Google Shape;75;p20"/>
          <p:cNvSpPr txBox="1"/>
          <p:nvPr>
            <p:ph idx="10" type="dt"/>
          </p:nvPr>
        </p:nvSpPr>
        <p:spPr>
          <a:xfrm>
            <a:off x="1447382" y="5469856"/>
            <a:ext cx="5527351" cy="32012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0"/>
          <p:cNvSpPr txBox="1"/>
          <p:nvPr>
            <p:ph idx="11" type="ftr"/>
          </p:nvPr>
        </p:nvSpPr>
        <p:spPr>
          <a:xfrm>
            <a:off x="1447382" y="318640"/>
            <a:ext cx="5541004" cy="32093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0"/>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78" name="Shape 78"/>
        <p:cNvGrpSpPr/>
        <p:nvPr/>
      </p:nvGrpSpPr>
      <p:grpSpPr>
        <a:xfrm>
          <a:off x="0" y="0"/>
          <a:ext cx="0" cy="0"/>
          <a:chOff x="0" y="0"/>
          <a:chExt cx="0" cy="0"/>
        </a:xfrm>
      </p:grpSpPr>
      <p:sp>
        <p:nvSpPr>
          <p:cNvPr id="79" name="Google Shape;79;p21"/>
          <p:cNvSpPr txBox="1"/>
          <p:nvPr>
            <p:ph type="title"/>
          </p:nvPr>
        </p:nvSpPr>
        <p:spPr>
          <a:xfrm>
            <a:off x="1451579" y="804519"/>
            <a:ext cx="9291215" cy="1049235"/>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21"/>
          <p:cNvSpPr txBox="1"/>
          <p:nvPr>
            <p:ph idx="1" type="body"/>
          </p:nvPr>
        </p:nvSpPr>
        <p:spPr>
          <a:xfrm rot="5400000">
            <a:off x="4371880" y="-904569"/>
            <a:ext cx="3450613" cy="9291215"/>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81" name="Google Shape;81;p21"/>
          <p:cNvSpPr txBox="1"/>
          <p:nvPr>
            <p:ph idx="10" type="dt"/>
          </p:nvPr>
        </p:nvSpPr>
        <p:spPr>
          <a:xfrm>
            <a:off x="7242079" y="330370"/>
            <a:ext cx="3500715" cy="309201"/>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1"/>
          <p:cNvSpPr txBox="1"/>
          <p:nvPr>
            <p:ph idx="11" type="ftr"/>
          </p:nvPr>
        </p:nvSpPr>
        <p:spPr>
          <a:xfrm>
            <a:off x="1451579" y="329307"/>
            <a:ext cx="5626774" cy="30920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1"/>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84" name="Shape 84"/>
        <p:cNvGrpSpPr/>
        <p:nvPr/>
      </p:nvGrpSpPr>
      <p:grpSpPr>
        <a:xfrm>
          <a:off x="0" y="0"/>
          <a:ext cx="0" cy="0"/>
          <a:chOff x="0" y="0"/>
          <a:chExt cx="0" cy="0"/>
        </a:xfrm>
      </p:grpSpPr>
      <p:sp>
        <p:nvSpPr>
          <p:cNvPr id="85" name="Google Shape;85;p22"/>
          <p:cNvSpPr txBox="1"/>
          <p:nvPr>
            <p:ph type="title"/>
          </p:nvPr>
        </p:nvSpPr>
        <p:spPr>
          <a:xfrm rot="5400000">
            <a:off x="7604979" y="2321047"/>
            <a:ext cx="4659889" cy="161574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3200"/>
              <a:buFont typeface="Rockwel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22"/>
          <p:cNvSpPr txBox="1"/>
          <p:nvPr>
            <p:ph idx="1" type="body"/>
          </p:nvPr>
        </p:nvSpPr>
        <p:spPr>
          <a:xfrm rot="5400000">
            <a:off x="2874055" y="-630409"/>
            <a:ext cx="4659889" cy="7518654"/>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87" name="Google Shape;87;p22"/>
          <p:cNvSpPr txBox="1"/>
          <p:nvPr>
            <p:ph idx="10" type="dt"/>
          </p:nvPr>
        </p:nvSpPr>
        <p:spPr>
          <a:xfrm>
            <a:off x="7242079" y="330370"/>
            <a:ext cx="3500715" cy="309201"/>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22"/>
          <p:cNvSpPr txBox="1"/>
          <p:nvPr>
            <p:ph idx="11" type="ftr"/>
          </p:nvPr>
        </p:nvSpPr>
        <p:spPr>
          <a:xfrm>
            <a:off x="1451579" y="329307"/>
            <a:ext cx="5626774" cy="30920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22"/>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2.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B4B4B"/>
            </a:gs>
            <a:gs pos="100000">
              <a:schemeClr val="dk1"/>
            </a:gs>
          </a:gsLst>
          <a:path path="circle">
            <a:fillToRect b="50%" l="50%" r="50%" t="50%"/>
          </a:path>
          <a:tileRect/>
        </a:gradFill>
      </p:bgPr>
    </p:bg>
    <p:spTree>
      <p:nvGrpSpPr>
        <p:cNvPr id="9" name="Shape 9"/>
        <p:cNvGrpSpPr/>
        <p:nvPr/>
      </p:nvGrpSpPr>
      <p:grpSpPr>
        <a:xfrm>
          <a:off x="0" y="0"/>
          <a:ext cx="0" cy="0"/>
          <a:chOff x="0" y="0"/>
          <a:chExt cx="0" cy="0"/>
        </a:xfrm>
      </p:grpSpPr>
      <p:sp>
        <p:nvSpPr>
          <p:cNvPr id="10" name="Google Shape;10;p11"/>
          <p:cNvSpPr txBox="1"/>
          <p:nvPr>
            <p:ph type="title"/>
          </p:nvPr>
        </p:nvSpPr>
        <p:spPr>
          <a:xfrm>
            <a:off x="1451579" y="804519"/>
            <a:ext cx="9291215" cy="1049235"/>
          </a:xfrm>
          <a:prstGeom prst="rect">
            <a:avLst/>
          </a:prstGeom>
          <a:noFill/>
          <a:ln>
            <a:noFill/>
          </a:ln>
        </p:spPr>
        <p:txBody>
          <a:bodyPr anchorCtr="0" anchor="ctr" bIns="45700" lIns="91425" spcFirstLastPara="1" rIns="91425" wrap="square" tIns="45700">
            <a:normAutofit/>
          </a:bodyPr>
          <a:lstStyle>
            <a:lvl1pPr lvl="0" marR="0" rtl="0" algn="ctr">
              <a:lnSpc>
                <a:spcPct val="90000"/>
              </a:lnSpc>
              <a:spcBef>
                <a:spcPts val="0"/>
              </a:spcBef>
              <a:spcAft>
                <a:spcPts val="0"/>
              </a:spcAft>
              <a:buClr>
                <a:schemeClr val="accent1"/>
              </a:buClr>
              <a:buSzPts val="3200"/>
              <a:buFont typeface="Rockwell"/>
              <a:buNone/>
              <a:defRPr b="0" i="0" sz="3200" u="none" cap="none" strike="noStrike">
                <a:solidFill>
                  <a:schemeClr val="accent1"/>
                </a:solidFill>
                <a:latin typeface="Rockwell"/>
                <a:ea typeface="Rockwell"/>
                <a:cs typeface="Rockwell"/>
                <a:sym typeface="Rockwe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1"/>
          <p:cNvSpPr txBox="1"/>
          <p:nvPr>
            <p:ph idx="1" type="body"/>
          </p:nvPr>
        </p:nvSpPr>
        <p:spPr>
          <a:xfrm>
            <a:off x="1451579" y="2015732"/>
            <a:ext cx="9291215" cy="3450613"/>
          </a:xfrm>
          <a:prstGeom prst="rect">
            <a:avLst/>
          </a:prstGeom>
          <a:noFill/>
          <a:ln>
            <a:noFill/>
          </a:ln>
        </p:spPr>
        <p:txBody>
          <a:bodyPr anchorCtr="0" anchor="t" bIns="45700" lIns="91425" spcFirstLastPara="1" rIns="91425" wrap="square" tIns="45700">
            <a:normAutofit/>
          </a:bodyPr>
          <a:lstStyle>
            <a:lvl1pPr indent="-355600" lvl="0" marL="457200" marR="0" rtl="0" algn="l">
              <a:lnSpc>
                <a:spcPct val="120000"/>
              </a:lnSpc>
              <a:spcBef>
                <a:spcPts val="1000"/>
              </a:spcBef>
              <a:spcAft>
                <a:spcPts val="0"/>
              </a:spcAft>
              <a:buClr>
                <a:schemeClr val="accent1"/>
              </a:buClr>
              <a:buSzPts val="2000"/>
              <a:buFont typeface="Arial"/>
              <a:buChar char="•"/>
              <a:defRPr b="0" i="0" sz="2000" u="none" cap="none" strike="noStrike">
                <a:solidFill>
                  <a:schemeClr val="lt1"/>
                </a:solidFill>
                <a:latin typeface="Rockwell"/>
                <a:ea typeface="Rockwell"/>
                <a:cs typeface="Rockwell"/>
                <a:sym typeface="Rockwell"/>
              </a:defRPr>
            </a:lvl1pPr>
            <a:lvl2pPr indent="-342900" lvl="1" marL="914400" marR="0" rtl="0" algn="l">
              <a:lnSpc>
                <a:spcPct val="120000"/>
              </a:lnSpc>
              <a:spcBef>
                <a:spcPts val="500"/>
              </a:spcBef>
              <a:spcAft>
                <a:spcPts val="0"/>
              </a:spcAft>
              <a:buClr>
                <a:schemeClr val="accent1"/>
              </a:buClr>
              <a:buSzPts val="1800"/>
              <a:buFont typeface="Arial"/>
              <a:buChar char="•"/>
              <a:defRPr b="0" i="0" sz="1800" u="none" cap="none" strike="noStrike">
                <a:solidFill>
                  <a:schemeClr val="lt1"/>
                </a:solidFill>
                <a:latin typeface="Rockwell"/>
                <a:ea typeface="Rockwell"/>
                <a:cs typeface="Rockwell"/>
                <a:sym typeface="Rockwell"/>
              </a:defRPr>
            </a:lvl2pPr>
            <a:lvl3pPr indent="-330200" lvl="2" marL="1371600" marR="0" rtl="0" algn="l">
              <a:lnSpc>
                <a:spcPct val="120000"/>
              </a:lnSpc>
              <a:spcBef>
                <a:spcPts val="500"/>
              </a:spcBef>
              <a:spcAft>
                <a:spcPts val="0"/>
              </a:spcAft>
              <a:buClr>
                <a:schemeClr val="accent1"/>
              </a:buClr>
              <a:buSzPts val="1600"/>
              <a:buFont typeface="Arial"/>
              <a:buChar char="•"/>
              <a:defRPr b="0" i="0" sz="1600" u="none" cap="none" strike="noStrike">
                <a:solidFill>
                  <a:schemeClr val="lt1"/>
                </a:solidFill>
                <a:latin typeface="Rockwell"/>
                <a:ea typeface="Rockwell"/>
                <a:cs typeface="Rockwell"/>
                <a:sym typeface="Rockwell"/>
              </a:defRPr>
            </a:lvl3pPr>
            <a:lvl4pPr indent="-317500" lvl="3" marL="1828800" marR="0" rtl="0" algn="l">
              <a:lnSpc>
                <a:spcPct val="120000"/>
              </a:lnSpc>
              <a:spcBef>
                <a:spcPts val="500"/>
              </a:spcBef>
              <a:spcAft>
                <a:spcPts val="0"/>
              </a:spcAft>
              <a:buClr>
                <a:schemeClr val="accent1"/>
              </a:buClr>
              <a:buSzPts val="1400"/>
              <a:buFont typeface="Arial"/>
              <a:buChar char="•"/>
              <a:defRPr b="0" i="0" sz="1400" u="none" cap="none" strike="noStrike">
                <a:solidFill>
                  <a:schemeClr val="lt1"/>
                </a:solidFill>
                <a:latin typeface="Rockwell"/>
                <a:ea typeface="Rockwell"/>
                <a:cs typeface="Rockwell"/>
                <a:sym typeface="Rockwell"/>
              </a:defRPr>
            </a:lvl4pPr>
            <a:lvl5pPr indent="-304800" lvl="4" marL="2286000" marR="0" rtl="0" algn="l">
              <a:lnSpc>
                <a:spcPct val="120000"/>
              </a:lnSpc>
              <a:spcBef>
                <a:spcPts val="500"/>
              </a:spcBef>
              <a:spcAft>
                <a:spcPts val="0"/>
              </a:spcAft>
              <a:buClr>
                <a:schemeClr val="accent1"/>
              </a:buClr>
              <a:buSzPts val="1200"/>
              <a:buFont typeface="Arial"/>
              <a:buChar char="•"/>
              <a:defRPr b="0" i="0" sz="1200" u="none" cap="none" strike="noStrike">
                <a:solidFill>
                  <a:schemeClr val="lt1"/>
                </a:solidFill>
                <a:latin typeface="Rockwell"/>
                <a:ea typeface="Rockwell"/>
                <a:cs typeface="Rockwell"/>
                <a:sym typeface="Rockwell"/>
              </a:defRPr>
            </a:lvl5pPr>
            <a:lvl6pPr indent="-304800" lvl="5" marL="2743200" marR="0" rtl="0" algn="l">
              <a:lnSpc>
                <a:spcPct val="120000"/>
              </a:lnSpc>
              <a:spcBef>
                <a:spcPts val="500"/>
              </a:spcBef>
              <a:spcAft>
                <a:spcPts val="0"/>
              </a:spcAft>
              <a:buClr>
                <a:schemeClr val="accent1"/>
              </a:buClr>
              <a:buSzPts val="1200"/>
              <a:buFont typeface="Arial"/>
              <a:buChar char="•"/>
              <a:defRPr b="0" i="0" sz="1200" u="none" cap="none" strike="noStrike">
                <a:solidFill>
                  <a:schemeClr val="lt1"/>
                </a:solidFill>
                <a:latin typeface="Rockwell"/>
                <a:ea typeface="Rockwell"/>
                <a:cs typeface="Rockwell"/>
                <a:sym typeface="Rockwell"/>
              </a:defRPr>
            </a:lvl6pPr>
            <a:lvl7pPr indent="-304800" lvl="6" marL="3200400" marR="0" rtl="0" algn="l">
              <a:lnSpc>
                <a:spcPct val="120000"/>
              </a:lnSpc>
              <a:spcBef>
                <a:spcPts val="500"/>
              </a:spcBef>
              <a:spcAft>
                <a:spcPts val="0"/>
              </a:spcAft>
              <a:buClr>
                <a:schemeClr val="accent1"/>
              </a:buClr>
              <a:buSzPts val="1200"/>
              <a:buFont typeface="Arial"/>
              <a:buChar char="•"/>
              <a:defRPr b="0" i="0" sz="1200" u="none" cap="none" strike="noStrike">
                <a:solidFill>
                  <a:schemeClr val="lt1"/>
                </a:solidFill>
                <a:latin typeface="Rockwell"/>
                <a:ea typeface="Rockwell"/>
                <a:cs typeface="Rockwell"/>
                <a:sym typeface="Rockwell"/>
              </a:defRPr>
            </a:lvl7pPr>
            <a:lvl8pPr indent="-304800" lvl="7" marL="3657600" marR="0" rtl="0" algn="l">
              <a:lnSpc>
                <a:spcPct val="120000"/>
              </a:lnSpc>
              <a:spcBef>
                <a:spcPts val="500"/>
              </a:spcBef>
              <a:spcAft>
                <a:spcPts val="0"/>
              </a:spcAft>
              <a:buClr>
                <a:schemeClr val="accent1"/>
              </a:buClr>
              <a:buSzPts val="1200"/>
              <a:buFont typeface="Arial"/>
              <a:buChar char="•"/>
              <a:defRPr b="0" i="0" sz="1200" u="none" cap="none" strike="noStrike">
                <a:solidFill>
                  <a:schemeClr val="lt1"/>
                </a:solidFill>
                <a:latin typeface="Rockwell"/>
                <a:ea typeface="Rockwell"/>
                <a:cs typeface="Rockwell"/>
                <a:sym typeface="Rockwell"/>
              </a:defRPr>
            </a:lvl8pPr>
            <a:lvl9pPr indent="-304800" lvl="8" marL="4114800" marR="0" rtl="0" algn="l">
              <a:lnSpc>
                <a:spcPct val="120000"/>
              </a:lnSpc>
              <a:spcBef>
                <a:spcPts val="500"/>
              </a:spcBef>
              <a:spcAft>
                <a:spcPts val="0"/>
              </a:spcAft>
              <a:buClr>
                <a:schemeClr val="accent1"/>
              </a:buClr>
              <a:buSzPts val="1200"/>
              <a:buFont typeface="Arial"/>
              <a:buChar char="•"/>
              <a:defRPr b="0" i="0" sz="1200" u="none" cap="none" strike="noStrike">
                <a:solidFill>
                  <a:schemeClr val="lt1"/>
                </a:solidFill>
                <a:latin typeface="Rockwell"/>
                <a:ea typeface="Rockwell"/>
                <a:cs typeface="Rockwell"/>
                <a:sym typeface="Rockwell"/>
              </a:defRPr>
            </a:lvl9pPr>
          </a:lstStyle>
          <a:p/>
        </p:txBody>
      </p:sp>
      <p:sp>
        <p:nvSpPr>
          <p:cNvPr id="12" name="Google Shape;12;p11"/>
          <p:cNvSpPr txBox="1"/>
          <p:nvPr>
            <p:ph idx="10" type="dt"/>
          </p:nvPr>
        </p:nvSpPr>
        <p:spPr>
          <a:xfrm>
            <a:off x="7242079" y="330370"/>
            <a:ext cx="3500715" cy="309201"/>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000" u="none" cap="none" strike="noStrike">
                <a:solidFill>
                  <a:schemeClr val="lt1"/>
                </a:solidFill>
                <a:latin typeface="Rockwell"/>
                <a:ea typeface="Rockwell"/>
                <a:cs typeface="Rockwell"/>
                <a:sym typeface="Rockwell"/>
              </a:defRPr>
            </a:lvl1pPr>
            <a:lvl2pPr lvl="1"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2pPr>
            <a:lvl3pPr lvl="2"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3pPr>
            <a:lvl4pPr lvl="3"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4pPr>
            <a:lvl5pPr lvl="4"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5pPr>
            <a:lvl6pPr lvl="5"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6pPr>
            <a:lvl7pPr lvl="6"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7pPr>
            <a:lvl8pPr lvl="7"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8pPr>
            <a:lvl9pPr lvl="8"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9pPr>
          </a:lstStyle>
          <a:p/>
        </p:txBody>
      </p:sp>
      <p:sp>
        <p:nvSpPr>
          <p:cNvPr id="13" name="Google Shape;13;p11"/>
          <p:cNvSpPr txBox="1"/>
          <p:nvPr>
            <p:ph idx="11" type="ftr"/>
          </p:nvPr>
        </p:nvSpPr>
        <p:spPr>
          <a:xfrm>
            <a:off x="1451579" y="329307"/>
            <a:ext cx="5626774" cy="309201"/>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00" u="none" cap="none" strike="noStrike">
                <a:solidFill>
                  <a:schemeClr val="lt1"/>
                </a:solidFill>
                <a:latin typeface="Rockwell"/>
                <a:ea typeface="Rockwell"/>
                <a:cs typeface="Rockwell"/>
                <a:sym typeface="Rockwell"/>
              </a:defRPr>
            </a:lvl1pPr>
            <a:lvl2pPr lvl="1"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2pPr>
            <a:lvl3pPr lvl="2"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3pPr>
            <a:lvl4pPr lvl="3"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4pPr>
            <a:lvl5pPr lvl="4"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5pPr>
            <a:lvl6pPr lvl="5"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6pPr>
            <a:lvl7pPr lvl="6"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7pPr>
            <a:lvl8pPr lvl="7"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8pPr>
            <a:lvl9pPr lvl="8" marR="0" rtl="0" algn="l">
              <a:spcBef>
                <a:spcPts val="0"/>
              </a:spcBef>
              <a:spcAft>
                <a:spcPts val="0"/>
              </a:spcAft>
              <a:buSzPts val="1400"/>
              <a:buNone/>
              <a:defRPr b="0" i="0" sz="1800" u="none" cap="none" strike="noStrike">
                <a:solidFill>
                  <a:schemeClr val="lt1"/>
                </a:solidFill>
                <a:latin typeface="Rockwell"/>
                <a:ea typeface="Rockwell"/>
                <a:cs typeface="Rockwell"/>
                <a:sym typeface="Rockwell"/>
              </a:defRPr>
            </a:lvl9pPr>
          </a:lstStyle>
          <a:p/>
        </p:txBody>
      </p:sp>
      <p:sp>
        <p:nvSpPr>
          <p:cNvPr id="14" name="Google Shape;14;p11"/>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2800" u="none" cap="none" strike="noStrike">
                <a:solidFill>
                  <a:schemeClr val="accent1"/>
                </a:solidFill>
                <a:latin typeface="Rockwell"/>
                <a:ea typeface="Rockwell"/>
                <a:cs typeface="Rockwell"/>
                <a:sym typeface="Rockwell"/>
              </a:defRPr>
            </a:lvl1pPr>
            <a:lvl2pPr indent="0" lvl="1" marL="0" marR="0" rtl="0" algn="r">
              <a:spcBef>
                <a:spcPts val="0"/>
              </a:spcBef>
              <a:buNone/>
              <a:defRPr b="0" i="0" sz="2800" u="none" cap="none" strike="noStrike">
                <a:solidFill>
                  <a:schemeClr val="accent1"/>
                </a:solidFill>
                <a:latin typeface="Rockwell"/>
                <a:ea typeface="Rockwell"/>
                <a:cs typeface="Rockwell"/>
                <a:sym typeface="Rockwell"/>
              </a:defRPr>
            </a:lvl2pPr>
            <a:lvl3pPr indent="0" lvl="2" marL="0" marR="0" rtl="0" algn="r">
              <a:spcBef>
                <a:spcPts val="0"/>
              </a:spcBef>
              <a:buNone/>
              <a:defRPr b="0" i="0" sz="2800" u="none" cap="none" strike="noStrike">
                <a:solidFill>
                  <a:schemeClr val="accent1"/>
                </a:solidFill>
                <a:latin typeface="Rockwell"/>
                <a:ea typeface="Rockwell"/>
                <a:cs typeface="Rockwell"/>
                <a:sym typeface="Rockwell"/>
              </a:defRPr>
            </a:lvl3pPr>
            <a:lvl4pPr indent="0" lvl="3" marL="0" marR="0" rtl="0" algn="r">
              <a:spcBef>
                <a:spcPts val="0"/>
              </a:spcBef>
              <a:buNone/>
              <a:defRPr b="0" i="0" sz="2800" u="none" cap="none" strike="noStrike">
                <a:solidFill>
                  <a:schemeClr val="accent1"/>
                </a:solidFill>
                <a:latin typeface="Rockwell"/>
                <a:ea typeface="Rockwell"/>
                <a:cs typeface="Rockwell"/>
                <a:sym typeface="Rockwell"/>
              </a:defRPr>
            </a:lvl4pPr>
            <a:lvl5pPr indent="0" lvl="4" marL="0" marR="0" rtl="0" algn="r">
              <a:spcBef>
                <a:spcPts val="0"/>
              </a:spcBef>
              <a:buNone/>
              <a:defRPr b="0" i="0" sz="2800" u="none" cap="none" strike="noStrike">
                <a:solidFill>
                  <a:schemeClr val="accent1"/>
                </a:solidFill>
                <a:latin typeface="Rockwell"/>
                <a:ea typeface="Rockwell"/>
                <a:cs typeface="Rockwell"/>
                <a:sym typeface="Rockwell"/>
              </a:defRPr>
            </a:lvl5pPr>
            <a:lvl6pPr indent="0" lvl="5" marL="0" marR="0" rtl="0" algn="r">
              <a:spcBef>
                <a:spcPts val="0"/>
              </a:spcBef>
              <a:buNone/>
              <a:defRPr b="0" i="0" sz="2800" u="none" cap="none" strike="noStrike">
                <a:solidFill>
                  <a:schemeClr val="accent1"/>
                </a:solidFill>
                <a:latin typeface="Rockwell"/>
                <a:ea typeface="Rockwell"/>
                <a:cs typeface="Rockwell"/>
                <a:sym typeface="Rockwell"/>
              </a:defRPr>
            </a:lvl6pPr>
            <a:lvl7pPr indent="0" lvl="6" marL="0" marR="0" rtl="0" algn="r">
              <a:spcBef>
                <a:spcPts val="0"/>
              </a:spcBef>
              <a:buNone/>
              <a:defRPr b="0" i="0" sz="2800" u="none" cap="none" strike="noStrike">
                <a:solidFill>
                  <a:schemeClr val="accent1"/>
                </a:solidFill>
                <a:latin typeface="Rockwell"/>
                <a:ea typeface="Rockwell"/>
                <a:cs typeface="Rockwell"/>
                <a:sym typeface="Rockwell"/>
              </a:defRPr>
            </a:lvl7pPr>
            <a:lvl8pPr indent="0" lvl="7" marL="0" marR="0" rtl="0" algn="r">
              <a:spcBef>
                <a:spcPts val="0"/>
              </a:spcBef>
              <a:buNone/>
              <a:defRPr b="0" i="0" sz="2800" u="none" cap="none" strike="noStrike">
                <a:solidFill>
                  <a:schemeClr val="accent1"/>
                </a:solidFill>
                <a:latin typeface="Rockwell"/>
                <a:ea typeface="Rockwell"/>
                <a:cs typeface="Rockwell"/>
                <a:sym typeface="Rockwell"/>
              </a:defRPr>
            </a:lvl8pPr>
            <a:lvl9pPr indent="0" lvl="8" marL="0" marR="0" rtl="0" algn="r">
              <a:spcBef>
                <a:spcPts val="0"/>
              </a:spcBef>
              <a:buNone/>
              <a:defRPr b="0" i="0" sz="2800" u="none" cap="none" strike="noStrike">
                <a:solidFill>
                  <a:schemeClr val="accent1"/>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s-CL"/>
              <a:t>‹#›</a:t>
            </a:fld>
            <a:endParaRPr/>
          </a:p>
        </p:txBody>
      </p:sp>
      <p:sp>
        <p:nvSpPr>
          <p:cNvPr id="15" name="Google Shape;15;p11"/>
          <p:cNvSpPr/>
          <p:nvPr/>
        </p:nvSpPr>
        <p:spPr>
          <a:xfrm>
            <a:off x="0" y="3622291"/>
            <a:ext cx="12192000" cy="2505984"/>
          </a:xfrm>
          <a:prstGeom prst="rect">
            <a:avLst/>
          </a:prstGeom>
          <a:gradFill>
            <a:gsLst>
              <a:gs pos="0">
                <a:srgbClr val="454545">
                  <a:alpha val="0"/>
                </a:srgbClr>
              </a:gs>
              <a:gs pos="100000">
                <a:srgbClr val="454545">
                  <a:alpha val="80000"/>
                </a:srgbClr>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 name="Google Shape;16;p11"/>
          <p:cNvPicPr preferRelativeResize="0"/>
          <p:nvPr/>
        </p:nvPicPr>
        <p:blipFill rotWithShape="1">
          <a:blip r:embed="rId1">
            <a:alphaModFix/>
          </a:blip>
          <a:srcRect b="-1538" l="0" r="0" t="1538"/>
          <a:stretch/>
        </p:blipFill>
        <p:spPr>
          <a:xfrm>
            <a:off x="0" y="6129338"/>
            <a:ext cx="12192000" cy="742950"/>
          </a:xfrm>
          <a:prstGeom prst="rect">
            <a:avLst/>
          </a:prstGeom>
          <a:noFill/>
          <a:ln>
            <a:noFill/>
          </a:ln>
        </p:spPr>
      </p:pic>
      <p:cxnSp>
        <p:nvCxnSpPr>
          <p:cNvPr id="17" name="Google Shape;17;p11"/>
          <p:cNvCxnSpPr/>
          <p:nvPr/>
        </p:nvCxnSpPr>
        <p:spPr>
          <a:xfrm>
            <a:off x="0" y="6138142"/>
            <a:ext cx="12192000" cy="0"/>
          </a:xfrm>
          <a:prstGeom prst="straightConnector1">
            <a:avLst/>
          </a:prstGeom>
          <a:noFill/>
          <a:ln cap="flat" cmpd="sng" w="12700">
            <a:solidFill>
              <a:srgbClr val="000001">
                <a:alpha val="20000"/>
              </a:srgbClr>
            </a:solidFill>
            <a:prstDash val="solid"/>
            <a:round/>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6.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jpg"/><Relationship Id="rId4" Type="http://schemas.openxmlformats.org/officeDocument/2006/relationships/image" Target="../media/image15.jpg"/><Relationship Id="rId5"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3.jpg"/><Relationship Id="rId4" Type="http://schemas.openxmlformats.org/officeDocument/2006/relationships/image" Target="../media/image10.png"/><Relationship Id="rId5"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3" name="Shape 93"/>
        <p:cNvGrpSpPr/>
        <p:nvPr/>
      </p:nvGrpSpPr>
      <p:grpSpPr>
        <a:xfrm>
          <a:off x="0" y="0"/>
          <a:ext cx="0" cy="0"/>
          <a:chOff x="0" y="0"/>
          <a:chExt cx="0" cy="0"/>
        </a:xfrm>
      </p:grpSpPr>
      <p:pic>
        <p:nvPicPr>
          <p:cNvPr descr="Fórmulas matemáticas y científicas" id="94" name="Google Shape;94;p1"/>
          <p:cNvPicPr preferRelativeResize="0"/>
          <p:nvPr/>
        </p:nvPicPr>
        <p:blipFill rotWithShape="1">
          <a:blip r:embed="rId3">
            <a:alphaModFix/>
          </a:blip>
          <a:srcRect b="-1" l="0" r="-1" t="284"/>
          <a:stretch/>
        </p:blipFill>
        <p:spPr>
          <a:xfrm>
            <a:off x="64470" y="10"/>
            <a:ext cx="12191981" cy="6857989"/>
          </a:xfrm>
          <a:prstGeom prst="rect">
            <a:avLst/>
          </a:prstGeom>
          <a:noFill/>
          <a:ln>
            <a:noFill/>
          </a:ln>
        </p:spPr>
      </p:pic>
      <p:sp>
        <p:nvSpPr>
          <p:cNvPr id="95" name="Google Shape;95;p1"/>
          <p:cNvSpPr txBox="1"/>
          <p:nvPr>
            <p:ph type="ctrTitle"/>
          </p:nvPr>
        </p:nvSpPr>
        <p:spPr>
          <a:xfrm>
            <a:off x="4653862" y="850975"/>
            <a:ext cx="6390300" cy="3427800"/>
          </a:xfrm>
          <a:prstGeom prst="rect">
            <a:avLst/>
          </a:prstGeom>
          <a:noFill/>
          <a:ln>
            <a:noFill/>
          </a:ln>
        </p:spPr>
        <p:txBody>
          <a:bodyPr anchorCtr="0" anchor="t" bIns="0" lIns="91425" spcFirstLastPara="1" rIns="91425" wrap="square" tIns="45700">
            <a:normAutofit/>
          </a:bodyPr>
          <a:lstStyle/>
          <a:p>
            <a:pPr indent="0" lvl="0" marL="0" rtl="0" algn="ctr">
              <a:lnSpc>
                <a:spcPct val="90000"/>
              </a:lnSpc>
              <a:spcBef>
                <a:spcPts val="0"/>
              </a:spcBef>
              <a:spcAft>
                <a:spcPts val="0"/>
              </a:spcAft>
              <a:buClr>
                <a:srgbClr val="FF0000"/>
              </a:buClr>
              <a:buSzPts val="6600"/>
              <a:buFont typeface="Rockwell"/>
              <a:buNone/>
            </a:pPr>
            <a:r>
              <a:rPr lang="es-CL">
                <a:solidFill>
                  <a:srgbClr val="FF0000"/>
                </a:solidFill>
              </a:rPr>
              <a:t>FÍSICA</a:t>
            </a:r>
            <a:br>
              <a:rPr lang="es-CL">
                <a:solidFill>
                  <a:srgbClr val="FF0000"/>
                </a:solidFill>
              </a:rPr>
            </a:br>
            <a:r>
              <a:rPr lang="es-CL">
                <a:solidFill>
                  <a:srgbClr val="FF0000"/>
                </a:solidFill>
              </a:rPr>
              <a:t>DIFERENCIADA</a:t>
            </a:r>
            <a:endParaRPr>
              <a:solidFill>
                <a:srgbClr val="FF0000"/>
              </a:solidFill>
            </a:endParaRPr>
          </a:p>
          <a:p>
            <a:pPr indent="0" lvl="0" marL="0" rtl="0" algn="ctr">
              <a:lnSpc>
                <a:spcPct val="90000"/>
              </a:lnSpc>
              <a:spcBef>
                <a:spcPts val="0"/>
              </a:spcBef>
              <a:spcAft>
                <a:spcPts val="0"/>
              </a:spcAft>
              <a:buClr>
                <a:srgbClr val="FF0000"/>
              </a:buClr>
              <a:buSzPts val="6600"/>
              <a:buFont typeface="Rockwell"/>
              <a:buNone/>
            </a:pPr>
            <a:r>
              <a:rPr lang="es-CL">
                <a:solidFill>
                  <a:srgbClr val="FF0000"/>
                </a:solidFill>
              </a:rPr>
              <a:t>2027</a:t>
            </a:r>
            <a:endParaRPr>
              <a:solidFill>
                <a:srgbClr val="FF0000"/>
              </a:solidFill>
            </a:endParaRPr>
          </a:p>
        </p:txBody>
      </p:sp>
      <p:sp>
        <p:nvSpPr>
          <p:cNvPr id="96" name="Google Shape;96;p1"/>
          <p:cNvSpPr txBox="1"/>
          <p:nvPr>
            <p:ph idx="1" type="subTitle"/>
          </p:nvPr>
        </p:nvSpPr>
        <p:spPr>
          <a:xfrm>
            <a:off x="3531335" y="4002626"/>
            <a:ext cx="4893000" cy="813000"/>
          </a:xfrm>
          <a:prstGeom prst="rect">
            <a:avLst/>
          </a:prstGeom>
          <a:noFill/>
          <a:ln>
            <a:noFill/>
          </a:ln>
        </p:spPr>
        <p:txBody>
          <a:bodyPr anchorCtr="0" anchor="t" bIns="91425" lIns="91425" spcFirstLastPara="1" rIns="91425" wrap="square" tIns="91425">
            <a:noAutofit/>
          </a:bodyPr>
          <a:lstStyle/>
          <a:p>
            <a:pPr indent="0" lvl="0" marL="0" rtl="0" algn="r">
              <a:lnSpc>
                <a:spcPct val="110000"/>
              </a:lnSpc>
              <a:spcBef>
                <a:spcPts val="0"/>
              </a:spcBef>
              <a:spcAft>
                <a:spcPts val="0"/>
              </a:spcAft>
              <a:buSzPts val="1530"/>
              <a:buNone/>
            </a:pPr>
            <a:r>
              <a:rPr b="1" lang="es-CL" sz="2930">
                <a:solidFill>
                  <a:srgbClr val="FFFFFF"/>
                </a:solidFill>
              </a:rPr>
              <a:t>ELECTIVO DEL ÁREA B</a:t>
            </a:r>
            <a:endParaRPr b="1" sz="2930"/>
          </a:p>
          <a:p>
            <a:pPr indent="0" lvl="0" marL="0" rtl="0" algn="ctr">
              <a:lnSpc>
                <a:spcPct val="110000"/>
              </a:lnSpc>
              <a:spcBef>
                <a:spcPts val="1000"/>
              </a:spcBef>
              <a:spcAft>
                <a:spcPts val="0"/>
              </a:spcAft>
              <a:buSzPts val="1530"/>
              <a:buNone/>
            </a:pPr>
            <a:r>
              <a:rPr b="1" lang="es-CL" sz="2930">
                <a:solidFill>
                  <a:srgbClr val="FFFFFF"/>
                </a:solidFill>
              </a:rPr>
              <a:t>APTO PARA 3° Y 4° MEDIO</a:t>
            </a:r>
            <a:endParaRPr b="1" sz="2930"/>
          </a:p>
        </p:txBody>
      </p:sp>
      <p:pic>
        <p:nvPicPr>
          <p:cNvPr id="97" name="Google Shape;97;p1"/>
          <p:cNvPicPr preferRelativeResize="0"/>
          <p:nvPr/>
        </p:nvPicPr>
        <p:blipFill>
          <a:blip r:embed="rId4">
            <a:alphaModFix/>
          </a:blip>
          <a:stretch>
            <a:fillRect/>
          </a:stretch>
        </p:blipFill>
        <p:spPr>
          <a:xfrm>
            <a:off x="219125" y="128900"/>
            <a:ext cx="1707526" cy="23478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94"/>
                                        </p:tgtEl>
                                        <p:attrNameLst>
                                          <p:attrName>style.visibility</p:attrName>
                                        </p:attrNameLst>
                                      </p:cBhvr>
                                      <p:to>
                                        <p:strVal val="visible"/>
                                      </p:to>
                                    </p:set>
                                    <p:animEffect filter="fade" transition="in">
                                      <p:cBhvr>
                                        <p:cTn dur="5000"/>
                                        <p:tgtEl>
                                          <p:spTgt spid="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01" name="Shape 101"/>
        <p:cNvGrpSpPr/>
        <p:nvPr/>
      </p:nvGrpSpPr>
      <p:grpSpPr>
        <a:xfrm>
          <a:off x="0" y="0"/>
          <a:ext cx="0" cy="0"/>
          <a:chOff x="0" y="0"/>
          <a:chExt cx="0" cy="0"/>
        </a:xfrm>
      </p:grpSpPr>
      <p:sp>
        <p:nvSpPr>
          <p:cNvPr id="102" name="Google Shape;102;p2"/>
          <p:cNvSpPr txBox="1"/>
          <p:nvPr>
            <p:ph type="title"/>
          </p:nvPr>
        </p:nvSpPr>
        <p:spPr>
          <a:xfrm>
            <a:off x="117566" y="170227"/>
            <a:ext cx="5737859" cy="109728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1"/>
              </a:buClr>
              <a:buSzPts val="3200"/>
              <a:buFont typeface="Rockwell"/>
              <a:buNone/>
            </a:pPr>
            <a:r>
              <a:rPr lang="es-CL"/>
              <a:t>¿DE QUÉ TRATA LA ASIGNATURA?</a:t>
            </a:r>
            <a:endParaRPr/>
          </a:p>
        </p:txBody>
      </p:sp>
      <p:sp>
        <p:nvSpPr>
          <p:cNvPr id="103" name="Google Shape;103;p2"/>
          <p:cNvSpPr txBox="1"/>
          <p:nvPr>
            <p:ph idx="1" type="body"/>
          </p:nvPr>
        </p:nvSpPr>
        <p:spPr>
          <a:xfrm>
            <a:off x="346108" y="1312776"/>
            <a:ext cx="5737860" cy="3666980"/>
          </a:xfrm>
          <a:prstGeom prst="rect">
            <a:avLst/>
          </a:prstGeom>
          <a:noFill/>
          <a:ln>
            <a:noFill/>
          </a:ln>
        </p:spPr>
        <p:txBody>
          <a:bodyPr anchorCtr="0" anchor="t" bIns="45700" lIns="91425" spcFirstLastPara="1" rIns="91425" wrap="square" tIns="45700">
            <a:normAutofit/>
          </a:bodyPr>
          <a:lstStyle/>
          <a:p>
            <a:pPr indent="0" lvl="0" marL="0" rtl="0" algn="l">
              <a:lnSpc>
                <a:spcPct val="110000"/>
              </a:lnSpc>
              <a:spcBef>
                <a:spcPts val="0"/>
              </a:spcBef>
              <a:spcAft>
                <a:spcPts val="0"/>
              </a:spcAft>
              <a:buNone/>
            </a:pPr>
            <a:r>
              <a:rPr lang="es-CL">
                <a:latin typeface="Arial"/>
                <a:ea typeface="Arial"/>
                <a:cs typeface="Arial"/>
                <a:sym typeface="Arial"/>
              </a:rPr>
              <a:t>El estudio de la Física abarca 3 infinitos: </a:t>
            </a:r>
            <a:endParaRPr/>
          </a:p>
          <a:p>
            <a:pPr indent="0" lvl="0" marL="0" rtl="0" algn="l">
              <a:lnSpc>
                <a:spcPct val="110000"/>
              </a:lnSpc>
              <a:spcBef>
                <a:spcPts val="1000"/>
              </a:spcBef>
              <a:spcAft>
                <a:spcPts val="0"/>
              </a:spcAft>
              <a:buNone/>
            </a:pPr>
            <a:r>
              <a:rPr lang="es-CL">
                <a:latin typeface="Arial"/>
                <a:ea typeface="Arial"/>
                <a:cs typeface="Arial"/>
                <a:sym typeface="Arial"/>
              </a:rPr>
              <a:t>a) Lo infinitamente grande</a:t>
            </a:r>
            <a:r>
              <a:rPr lang="es-CL"/>
              <a:t>                                                                             </a:t>
            </a:r>
            <a:endParaRPr/>
          </a:p>
          <a:p>
            <a:pPr indent="0" lvl="0" marL="0" rtl="0" algn="l">
              <a:lnSpc>
                <a:spcPct val="110000"/>
              </a:lnSpc>
              <a:spcBef>
                <a:spcPts val="1000"/>
              </a:spcBef>
              <a:spcAft>
                <a:spcPts val="0"/>
              </a:spcAft>
              <a:buSzPts val="2000"/>
              <a:buNone/>
            </a:pPr>
            <a:r>
              <a:rPr lang="es-CL"/>
              <a:t>                                      </a:t>
            </a:r>
            <a:endParaRPr/>
          </a:p>
          <a:p>
            <a:pPr indent="0" lvl="0" marL="0" rtl="0" algn="l">
              <a:lnSpc>
                <a:spcPct val="110000"/>
              </a:lnSpc>
              <a:spcBef>
                <a:spcPts val="1000"/>
              </a:spcBef>
              <a:spcAft>
                <a:spcPts val="0"/>
              </a:spcAft>
              <a:buSzPts val="2000"/>
              <a:buNone/>
            </a:pPr>
            <a:r>
              <a:rPr b="1" lang="es-CL">
                <a:latin typeface="Arial"/>
                <a:ea typeface="Arial"/>
                <a:cs typeface="Arial"/>
                <a:sym typeface="Arial"/>
              </a:rPr>
              <a:t>    b) Lo infinitamente pequeño </a:t>
            </a:r>
            <a:endParaRPr/>
          </a:p>
          <a:p>
            <a:pPr indent="0" lvl="0" marL="0" rtl="0" algn="l">
              <a:lnSpc>
                <a:spcPct val="110000"/>
              </a:lnSpc>
              <a:spcBef>
                <a:spcPts val="1000"/>
              </a:spcBef>
              <a:spcAft>
                <a:spcPts val="0"/>
              </a:spcAft>
              <a:buSzPts val="2000"/>
              <a:buNone/>
            </a:pPr>
            <a:r>
              <a:rPr lang="es-CL">
                <a:latin typeface="Arial"/>
                <a:ea typeface="Arial"/>
                <a:cs typeface="Arial"/>
                <a:sym typeface="Arial"/>
              </a:rPr>
              <a:t>Y …….                                                              </a:t>
            </a:r>
            <a:endParaRPr/>
          </a:p>
          <a:p>
            <a:pPr indent="0" lvl="0" marL="0" rtl="0" algn="l">
              <a:lnSpc>
                <a:spcPct val="110000"/>
              </a:lnSpc>
              <a:spcBef>
                <a:spcPts val="1000"/>
              </a:spcBef>
              <a:spcAft>
                <a:spcPts val="0"/>
              </a:spcAft>
              <a:buSzPts val="2000"/>
              <a:buNone/>
            </a:pPr>
            <a:r>
              <a:rPr lang="es-CL">
                <a:latin typeface="Arial"/>
                <a:ea typeface="Arial"/>
                <a:cs typeface="Arial"/>
                <a:sym typeface="Arial"/>
              </a:rPr>
              <a:t>    c) lo infinitamente difícil </a:t>
            </a:r>
            <a:endParaRPr/>
          </a:p>
        </p:txBody>
      </p:sp>
      <p:pic>
        <p:nvPicPr>
          <p:cNvPr descr="Infinito" id="104" name="Google Shape;104;p2"/>
          <p:cNvPicPr preferRelativeResize="0"/>
          <p:nvPr/>
        </p:nvPicPr>
        <p:blipFill rotWithShape="1">
          <a:blip r:embed="rId3">
            <a:alphaModFix/>
          </a:blip>
          <a:srcRect b="0" l="0" r="0" t="0"/>
          <a:stretch/>
        </p:blipFill>
        <p:spPr>
          <a:xfrm>
            <a:off x="6166526" y="-1085736"/>
            <a:ext cx="4375829" cy="4375829"/>
          </a:xfrm>
          <a:prstGeom prst="rect">
            <a:avLst/>
          </a:prstGeom>
          <a:noFill/>
          <a:ln>
            <a:noFill/>
          </a:ln>
        </p:spPr>
      </p:pic>
      <p:sp>
        <p:nvSpPr>
          <p:cNvPr id="105" name="Google Shape;105;p2"/>
          <p:cNvSpPr txBox="1"/>
          <p:nvPr/>
        </p:nvSpPr>
        <p:spPr>
          <a:xfrm>
            <a:off x="6700956" y="1977330"/>
            <a:ext cx="3461657" cy="1049235"/>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accent1"/>
              </a:buClr>
              <a:buSzPts val="3200"/>
              <a:buFont typeface="Rockwell"/>
              <a:buNone/>
            </a:pPr>
            <a:r>
              <a:rPr b="0" i="0" lang="es-CL" sz="3200" u="none" cap="none" strike="noStrike">
                <a:solidFill>
                  <a:schemeClr val="accent1"/>
                </a:solidFill>
                <a:latin typeface="Rockwell"/>
                <a:ea typeface="Rockwell"/>
                <a:cs typeface="Rockwell"/>
                <a:sym typeface="Rockwell"/>
              </a:rPr>
              <a:t>EL OBJETIVO:</a:t>
            </a:r>
            <a:endParaRPr b="0" i="0" sz="3200" u="none" cap="none" strike="noStrike">
              <a:solidFill>
                <a:schemeClr val="accent1"/>
              </a:solidFill>
              <a:latin typeface="Rockwell"/>
              <a:ea typeface="Rockwell"/>
              <a:cs typeface="Rockwell"/>
              <a:sym typeface="Rockwell"/>
            </a:endParaRPr>
          </a:p>
        </p:txBody>
      </p:sp>
      <p:sp>
        <p:nvSpPr>
          <p:cNvPr id="106" name="Google Shape;106;p2"/>
          <p:cNvSpPr txBox="1"/>
          <p:nvPr/>
        </p:nvSpPr>
        <p:spPr>
          <a:xfrm>
            <a:off x="4506686" y="2734190"/>
            <a:ext cx="7467600" cy="3242068"/>
          </a:xfrm>
          <a:prstGeom prst="rect">
            <a:avLst/>
          </a:prstGeom>
          <a:noFill/>
          <a:ln>
            <a:noFill/>
          </a:ln>
        </p:spPr>
        <p:txBody>
          <a:bodyPr anchorCtr="0" anchor="t" bIns="45700" lIns="91425" spcFirstLastPara="1" rIns="91425" wrap="square" tIns="45700">
            <a:normAutofit fontScale="85000" lnSpcReduction="20000"/>
          </a:bodyPr>
          <a:lstStyle/>
          <a:p>
            <a:pPr indent="-228600" lvl="0" marL="228600" marR="0" rtl="0" algn="l">
              <a:lnSpc>
                <a:spcPct val="120000"/>
              </a:lnSpc>
              <a:spcBef>
                <a:spcPts val="0"/>
              </a:spcBef>
              <a:spcAft>
                <a:spcPts val="0"/>
              </a:spcAft>
              <a:buClr>
                <a:schemeClr val="accent1"/>
              </a:buClr>
              <a:buSzPct val="100000"/>
              <a:buFont typeface="Arial"/>
              <a:buChar char="•"/>
            </a:pPr>
            <a:r>
              <a:rPr b="1" i="0" lang="es-CL" sz="2000" u="none" cap="none" strike="noStrike">
                <a:solidFill>
                  <a:schemeClr val="lt1"/>
                </a:solidFill>
                <a:latin typeface="Arial"/>
                <a:ea typeface="Arial"/>
                <a:cs typeface="Arial"/>
                <a:sym typeface="Arial"/>
              </a:rPr>
              <a:t>Contribuir a elevar los conocimientos de física que poseen las y los estudiantes entregando una real medida de la dificultad que deben enfrentar los estudiantes que ingresan a una carrera universitaria de Ingeniería o Ciencias.</a:t>
            </a:r>
            <a:endParaRPr/>
          </a:p>
          <a:p>
            <a:pPr indent="-120650" lvl="0" marL="228600" marR="0" rtl="0" algn="l">
              <a:lnSpc>
                <a:spcPct val="120000"/>
              </a:lnSpc>
              <a:spcBef>
                <a:spcPts val="1000"/>
              </a:spcBef>
              <a:spcAft>
                <a:spcPts val="0"/>
              </a:spcAft>
              <a:buClr>
                <a:schemeClr val="accent1"/>
              </a:buClr>
              <a:buSzPct val="100000"/>
              <a:buFont typeface="Arial"/>
              <a:buNone/>
            </a:pPr>
            <a:r>
              <a:t/>
            </a:r>
            <a:endParaRPr b="0" i="0" sz="2000" u="none" cap="none" strike="noStrike">
              <a:solidFill>
                <a:schemeClr val="lt1"/>
              </a:solidFill>
              <a:latin typeface="Rockwell"/>
              <a:ea typeface="Rockwell"/>
              <a:cs typeface="Rockwell"/>
              <a:sym typeface="Rockwell"/>
            </a:endParaRPr>
          </a:p>
          <a:p>
            <a:pPr indent="-228600" lvl="0" marL="228600" marR="0" rtl="0" algn="l">
              <a:lnSpc>
                <a:spcPct val="120000"/>
              </a:lnSpc>
              <a:spcBef>
                <a:spcPts val="1000"/>
              </a:spcBef>
              <a:spcAft>
                <a:spcPts val="0"/>
              </a:spcAft>
              <a:buClr>
                <a:schemeClr val="accent1"/>
              </a:buClr>
              <a:buSzPct val="100000"/>
              <a:buFont typeface="Arial"/>
              <a:buChar char="•"/>
            </a:pPr>
            <a:r>
              <a:rPr b="1" i="1" lang="es-CL" sz="2000" u="none" cap="none" strike="noStrike">
                <a:solidFill>
                  <a:schemeClr val="lt1"/>
                </a:solidFill>
                <a:latin typeface="Rockwell"/>
                <a:ea typeface="Rockwell"/>
                <a:cs typeface="Rockwell"/>
                <a:sym typeface="Rockwell"/>
              </a:rPr>
              <a:t>Este electivo está basado en el primer año de universidad en las carreras afines. Son entonces las universidades de chile, de concepción, técnico federico santa maría así como la pontificia universidad católica de chile desde donde se actualizan los contenidos que más profundidad requieren en la asignatura ….. todo esto … gracias a ex-estudiantes que nos visitan año a año (de seguro los conocerán) y a motivaciones personales del profesor a cargo</a:t>
            </a:r>
            <a:r>
              <a:rPr b="0" i="0" lang="es-CL" sz="2000" u="none" cap="none" strike="noStrike">
                <a:solidFill>
                  <a:schemeClr val="lt1"/>
                </a:solidFill>
                <a:latin typeface="Rockwell"/>
                <a:ea typeface="Rockwell"/>
                <a:cs typeface="Rockwell"/>
                <a:sym typeface="Rockwell"/>
              </a:rPr>
              <a:t>.</a:t>
            </a:r>
            <a:endParaRPr b="0" i="0" sz="2000" u="none" cap="none" strike="noStrike">
              <a:solidFill>
                <a:schemeClr val="lt1"/>
              </a:solidFill>
              <a:latin typeface="Rockwell"/>
              <a:ea typeface="Rockwell"/>
              <a:cs typeface="Rockwell"/>
              <a:sym typeface="Rockwell"/>
            </a:endParaRPr>
          </a:p>
        </p:txBody>
      </p:sp>
      <p:pic>
        <p:nvPicPr>
          <p:cNvPr id="107" name="Google Shape;107;p2"/>
          <p:cNvPicPr preferRelativeResize="0"/>
          <p:nvPr/>
        </p:nvPicPr>
        <p:blipFill>
          <a:blip r:embed="rId4">
            <a:alphaModFix/>
          </a:blip>
          <a:stretch>
            <a:fillRect/>
          </a:stretch>
        </p:blipFill>
        <p:spPr>
          <a:xfrm>
            <a:off x="745600" y="4240825"/>
            <a:ext cx="3521325" cy="21917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3"/>
          <p:cNvSpPr txBox="1"/>
          <p:nvPr>
            <p:ph type="title"/>
          </p:nvPr>
        </p:nvSpPr>
        <p:spPr>
          <a:xfrm>
            <a:off x="1451579" y="804519"/>
            <a:ext cx="9291215" cy="1049235"/>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accent1"/>
              </a:buClr>
              <a:buSzPct val="100000"/>
              <a:buFont typeface="Rockwell"/>
              <a:buNone/>
            </a:pPr>
            <a:r>
              <a:rPr lang="es-CL"/>
              <a:t>POR SI HAN ESCUCHADO DE LAS HABILIDADES….¿CUÁLES DEBEN DESARROLLAR?</a:t>
            </a:r>
            <a:endParaRPr/>
          </a:p>
        </p:txBody>
      </p:sp>
      <p:sp>
        <p:nvSpPr>
          <p:cNvPr id="113" name="Google Shape;113;p3"/>
          <p:cNvSpPr txBox="1"/>
          <p:nvPr>
            <p:ph idx="1" type="body"/>
          </p:nvPr>
        </p:nvSpPr>
        <p:spPr>
          <a:xfrm>
            <a:off x="1451579" y="2015732"/>
            <a:ext cx="9291215" cy="3450613"/>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SzPts val="2000"/>
              <a:buChar char="•"/>
            </a:pPr>
            <a:r>
              <a:rPr lang="es-CL"/>
              <a:t>A través de las preguntas para el pensamiento crítico, problemas de dificultad alta, buscan calar hondo en la reflexión de los conceptos y llevar a cabo procedimientos complejos. Con el objetivo claro de </a:t>
            </a:r>
            <a:r>
              <a:rPr b="1" lang="es-CL" u="sng"/>
              <a:t>desarrollar habilidades para la solución de problemas</a:t>
            </a:r>
            <a:r>
              <a:rPr lang="es-CL"/>
              <a:t>, encararán retos profesionales que </a:t>
            </a:r>
            <a:r>
              <a:rPr b="1" lang="es-CL" u="sng"/>
              <a:t>requerirán un pensamiento lógico para alcanzar soluciones acertadas y perspicaces para problemas cada vez mas complejos.</a:t>
            </a:r>
            <a:endParaRPr/>
          </a:p>
          <a:p>
            <a:pPr indent="-228600" lvl="0" marL="228600" rtl="0" algn="l">
              <a:lnSpc>
                <a:spcPct val="120000"/>
              </a:lnSpc>
              <a:spcBef>
                <a:spcPts val="1000"/>
              </a:spcBef>
              <a:spcAft>
                <a:spcPts val="0"/>
              </a:spcAft>
              <a:buClr>
                <a:srgbClr val="FF0000"/>
              </a:buClr>
              <a:buSzPts val="2000"/>
              <a:buChar char="•"/>
            </a:pPr>
            <a:r>
              <a:rPr lang="es-CL">
                <a:solidFill>
                  <a:srgbClr val="FF0000"/>
                </a:solidFill>
                <a:highlight>
                  <a:srgbClr val="FFFF00"/>
                </a:highlight>
                <a:latin typeface="Arial"/>
                <a:ea typeface="Arial"/>
                <a:cs typeface="Arial"/>
                <a:sym typeface="Arial"/>
              </a:rPr>
              <a:t>Y por si has escuchado……</a:t>
            </a:r>
            <a:endParaRPr>
              <a:solidFill>
                <a:srgbClr val="FF0000"/>
              </a:solidFill>
            </a:endParaRPr>
          </a:p>
        </p:txBody>
      </p:sp>
      <p:pic>
        <p:nvPicPr>
          <p:cNvPr id="114" name="Google Shape;114;p3"/>
          <p:cNvPicPr preferRelativeResize="0"/>
          <p:nvPr/>
        </p:nvPicPr>
        <p:blipFill>
          <a:blip r:embed="rId3">
            <a:alphaModFix/>
          </a:blip>
          <a:stretch>
            <a:fillRect/>
          </a:stretch>
        </p:blipFill>
        <p:spPr>
          <a:xfrm>
            <a:off x="6573126" y="4421600"/>
            <a:ext cx="3307350" cy="220434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4"/>
          <p:cNvSpPr txBox="1"/>
          <p:nvPr>
            <p:ph type="title"/>
          </p:nvPr>
        </p:nvSpPr>
        <p:spPr>
          <a:xfrm>
            <a:off x="1451579" y="804519"/>
            <a:ext cx="9291215" cy="104923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1"/>
              </a:buClr>
              <a:buSzPts val="3200"/>
              <a:buFont typeface="Rockwell"/>
              <a:buNone/>
            </a:pPr>
            <a:r>
              <a:rPr lang="es-CL"/>
              <a:t>DESAFÍOS DE LA ASIGNATURA</a:t>
            </a:r>
            <a:endParaRPr/>
          </a:p>
        </p:txBody>
      </p:sp>
      <p:sp>
        <p:nvSpPr>
          <p:cNvPr id="120" name="Google Shape;120;p4"/>
          <p:cNvSpPr txBox="1"/>
          <p:nvPr>
            <p:ph idx="1" type="body"/>
          </p:nvPr>
        </p:nvSpPr>
        <p:spPr>
          <a:xfrm>
            <a:off x="1451579" y="2015732"/>
            <a:ext cx="9291215" cy="3450613"/>
          </a:xfrm>
          <a:prstGeom prst="rect">
            <a:avLst/>
          </a:prstGeom>
          <a:noFill/>
          <a:ln>
            <a:noFill/>
          </a:ln>
        </p:spPr>
        <p:txBody>
          <a:bodyPr anchorCtr="0" anchor="t" bIns="45700" lIns="91425" spcFirstLastPara="1" rIns="91425" wrap="square" tIns="45700">
            <a:normAutofit fontScale="92500" lnSpcReduction="20000"/>
          </a:bodyPr>
          <a:lstStyle/>
          <a:p>
            <a:pPr indent="-228600" lvl="0" marL="228600" rtl="0" algn="l">
              <a:lnSpc>
                <a:spcPct val="120000"/>
              </a:lnSpc>
              <a:spcBef>
                <a:spcPts val="0"/>
              </a:spcBef>
              <a:spcAft>
                <a:spcPts val="0"/>
              </a:spcAft>
              <a:buSzPct val="100000"/>
              <a:buChar char="•"/>
            </a:pPr>
            <a:r>
              <a:rPr b="1" lang="es-CL"/>
              <a:t>El desafío a lo largo de la asignatura va cambiando, en cada tema a tratar en el electivo.</a:t>
            </a:r>
            <a:endParaRPr/>
          </a:p>
          <a:p>
            <a:pPr indent="-228600" lvl="0" marL="228600" rtl="0" algn="l">
              <a:lnSpc>
                <a:spcPct val="120000"/>
              </a:lnSpc>
              <a:spcBef>
                <a:spcPts val="1000"/>
              </a:spcBef>
              <a:spcAft>
                <a:spcPts val="0"/>
              </a:spcAft>
              <a:buSzPct val="100000"/>
              <a:buChar char="•"/>
            </a:pPr>
            <a:r>
              <a:rPr b="1" lang="es-CL"/>
              <a:t>Deben saber que será fascinante responder preguntas que la gente común no puede responder. Y para eso deben superar ciertas limitaciones; ya sea en matemáticas, ecuaciones, y preguntas para el pensamiento crítico.</a:t>
            </a:r>
            <a:endParaRPr/>
          </a:p>
          <a:p>
            <a:pPr indent="-228600" lvl="0" marL="228600" rtl="0" algn="l">
              <a:lnSpc>
                <a:spcPct val="120000"/>
              </a:lnSpc>
              <a:spcBef>
                <a:spcPts val="1000"/>
              </a:spcBef>
              <a:spcAft>
                <a:spcPts val="0"/>
              </a:spcAft>
              <a:buSzPct val="100000"/>
              <a:buChar char="•"/>
            </a:pPr>
            <a:r>
              <a:rPr b="1" lang="es-CL"/>
              <a:t>Otro desafío no menor a superar es el famoso “NO ENTIENDO” por diferentes razones creen que no entienden solo por no atreverse y tener la actitud de enfrentar sus propios miedos</a:t>
            </a:r>
            <a:r>
              <a:rPr lang="es-CL"/>
              <a:t>. </a:t>
            </a:r>
            <a:endParaRPr/>
          </a:p>
          <a:p>
            <a:pPr indent="-228600" lvl="0" marL="228600" rtl="0" algn="l">
              <a:lnSpc>
                <a:spcPct val="120000"/>
              </a:lnSpc>
              <a:spcBef>
                <a:spcPts val="1000"/>
              </a:spcBef>
              <a:spcAft>
                <a:spcPts val="0"/>
              </a:spcAft>
              <a:buSzPct val="100000"/>
              <a:buChar char="•"/>
            </a:pPr>
            <a:r>
              <a:rPr lang="es-CL"/>
              <a:t>CABE DESTACAR QUE </a:t>
            </a:r>
            <a:r>
              <a:rPr lang="es-CL"/>
              <a:t>PODRÁN</a:t>
            </a:r>
            <a:r>
              <a:rPr lang="es-CL"/>
              <a:t> SUPERARLOS TODOS CON EL TRABAJO CONSCIENTE Y UNA ACTITUD PARTICIPATIVA.</a:t>
            </a:r>
            <a:endParaRPr/>
          </a:p>
        </p:txBody>
      </p:sp>
      <p:pic>
        <p:nvPicPr>
          <p:cNvPr id="121" name="Google Shape;121;p4"/>
          <p:cNvPicPr preferRelativeResize="0"/>
          <p:nvPr/>
        </p:nvPicPr>
        <p:blipFill>
          <a:blip r:embed="rId3">
            <a:alphaModFix/>
          </a:blip>
          <a:stretch>
            <a:fillRect/>
          </a:stretch>
        </p:blipFill>
        <p:spPr>
          <a:xfrm>
            <a:off x="7544925" y="5197518"/>
            <a:ext cx="2808601" cy="14671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5"/>
          <p:cNvSpPr txBox="1"/>
          <p:nvPr>
            <p:ph type="title"/>
          </p:nvPr>
        </p:nvSpPr>
        <p:spPr>
          <a:xfrm>
            <a:off x="-1317096" y="379119"/>
            <a:ext cx="9291300" cy="10491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1"/>
              </a:buClr>
              <a:buSzPts val="3200"/>
              <a:buFont typeface="Rockwell"/>
              <a:buNone/>
            </a:pPr>
            <a:r>
              <a:rPr lang="es-CL"/>
              <a:t>UNA HISTORIA FAMOSA</a:t>
            </a:r>
            <a:endParaRPr/>
          </a:p>
        </p:txBody>
      </p:sp>
      <p:pic>
        <p:nvPicPr>
          <p:cNvPr descr="Imagen que contiene Calendario&#10;&#10;El contenido generado por IA puede ser incorrecto." id="127" name="Google Shape;127;p5"/>
          <p:cNvPicPr preferRelativeResize="0"/>
          <p:nvPr>
            <p:ph idx="1" type="body"/>
          </p:nvPr>
        </p:nvPicPr>
        <p:blipFill rotWithShape="1">
          <a:blip r:embed="rId3">
            <a:alphaModFix/>
          </a:blip>
          <a:srcRect b="0" l="0" r="0" t="0"/>
          <a:stretch/>
        </p:blipFill>
        <p:spPr>
          <a:xfrm>
            <a:off x="610400" y="1628247"/>
            <a:ext cx="5058600" cy="2904600"/>
          </a:xfrm>
          <a:prstGeom prst="rect">
            <a:avLst/>
          </a:prstGeom>
          <a:noFill/>
          <a:ln>
            <a:noFill/>
          </a:ln>
        </p:spPr>
      </p:pic>
      <p:pic>
        <p:nvPicPr>
          <p:cNvPr descr="Montaña rusa de fondo&#10;&#10;El contenido generado por IA puede ser incorrecto." id="128" name="Google Shape;128;p5"/>
          <p:cNvPicPr preferRelativeResize="0"/>
          <p:nvPr>
            <p:ph idx="1" type="body"/>
          </p:nvPr>
        </p:nvPicPr>
        <p:blipFill rotWithShape="1">
          <a:blip r:embed="rId4">
            <a:alphaModFix/>
          </a:blip>
          <a:srcRect b="0" l="0" r="0" t="0"/>
          <a:stretch/>
        </p:blipFill>
        <p:spPr>
          <a:xfrm>
            <a:off x="6024650" y="1628250"/>
            <a:ext cx="5816100" cy="2904600"/>
          </a:xfrm>
          <a:prstGeom prst="rect">
            <a:avLst/>
          </a:prstGeom>
          <a:noFill/>
          <a:ln>
            <a:noFill/>
          </a:ln>
        </p:spPr>
      </p:pic>
      <p:sp>
        <p:nvSpPr>
          <p:cNvPr id="129" name="Google Shape;129;p5"/>
          <p:cNvSpPr txBox="1"/>
          <p:nvPr>
            <p:ph type="title"/>
          </p:nvPr>
        </p:nvSpPr>
        <p:spPr>
          <a:xfrm>
            <a:off x="5668998" y="579150"/>
            <a:ext cx="6527400" cy="10491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1"/>
              </a:buClr>
              <a:buSzPts val="3200"/>
              <a:buFont typeface="Rockwell"/>
              <a:buNone/>
            </a:pPr>
            <a:r>
              <a:rPr lang="es-CL"/>
              <a:t>RESOLVEREMOS ESTE TIPO DE SITUACIONES</a:t>
            </a:r>
            <a:endParaRPr/>
          </a:p>
        </p:txBody>
      </p:sp>
      <p:pic>
        <p:nvPicPr>
          <p:cNvPr id="130" name="Google Shape;130;p5"/>
          <p:cNvPicPr preferRelativeResize="0"/>
          <p:nvPr/>
        </p:nvPicPr>
        <p:blipFill>
          <a:blip r:embed="rId5">
            <a:alphaModFix/>
          </a:blip>
          <a:stretch>
            <a:fillRect/>
          </a:stretch>
        </p:blipFill>
        <p:spPr>
          <a:xfrm>
            <a:off x="5122175" y="4627998"/>
            <a:ext cx="1652225" cy="20366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7"/>
          <p:cNvSpPr txBox="1"/>
          <p:nvPr>
            <p:ph type="title"/>
          </p:nvPr>
        </p:nvSpPr>
        <p:spPr>
          <a:xfrm>
            <a:off x="386725" y="109850"/>
            <a:ext cx="5013300" cy="10491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1"/>
              </a:buClr>
              <a:buSzPts val="3200"/>
              <a:buFont typeface="Rockwell"/>
              <a:buNone/>
            </a:pPr>
            <a:r>
              <a:rPr lang="es-CL" sz="2600"/>
              <a:t>PLAN DE ESTUDIO</a:t>
            </a:r>
            <a:endParaRPr sz="2600"/>
          </a:p>
        </p:txBody>
      </p:sp>
      <p:sp>
        <p:nvSpPr>
          <p:cNvPr id="137" name="Google Shape;137;p7"/>
          <p:cNvSpPr txBox="1"/>
          <p:nvPr>
            <p:ph idx="1" type="body"/>
          </p:nvPr>
        </p:nvSpPr>
        <p:spPr>
          <a:xfrm>
            <a:off x="155971" y="1049100"/>
            <a:ext cx="5889900" cy="3133200"/>
          </a:xfrm>
          <a:prstGeom prst="rect">
            <a:avLst/>
          </a:prstGeom>
          <a:noFill/>
          <a:ln>
            <a:noFill/>
          </a:ln>
        </p:spPr>
        <p:txBody>
          <a:bodyPr anchorCtr="0" anchor="t" bIns="45700" lIns="91425" spcFirstLastPara="1" rIns="91425" wrap="square" tIns="45700">
            <a:normAutofit lnSpcReduction="10000"/>
          </a:bodyPr>
          <a:lstStyle/>
          <a:p>
            <a:pPr indent="-222250" lvl="0" marL="228600" rtl="0" algn="l">
              <a:lnSpc>
                <a:spcPct val="100000"/>
              </a:lnSpc>
              <a:spcBef>
                <a:spcPts val="0"/>
              </a:spcBef>
              <a:spcAft>
                <a:spcPts val="0"/>
              </a:spcAft>
              <a:buSzPts val="1600"/>
              <a:buChar char="•"/>
            </a:pPr>
            <a:r>
              <a:rPr b="1" lang="es-CL" sz="1600"/>
              <a:t>UNIDAD 1: MATEMÁTICAS PARA LA FÍSICA</a:t>
            </a:r>
            <a:endParaRPr sz="1600"/>
          </a:p>
          <a:p>
            <a:pPr indent="-222250" lvl="0" marL="228600" rtl="0" algn="l">
              <a:lnSpc>
                <a:spcPct val="100000"/>
              </a:lnSpc>
              <a:spcBef>
                <a:spcPts val="1000"/>
              </a:spcBef>
              <a:spcAft>
                <a:spcPts val="0"/>
              </a:spcAft>
              <a:buSzPts val="1600"/>
              <a:buChar char="•"/>
            </a:pPr>
            <a:r>
              <a:rPr b="1" lang="es-CL" sz="1600"/>
              <a:t>UNIDAD 2: MOVIMIENTOS EN 1 Y 2 DIM.</a:t>
            </a:r>
            <a:endParaRPr sz="1600"/>
          </a:p>
          <a:p>
            <a:pPr indent="-222250" lvl="0" marL="228600" rtl="0" algn="l">
              <a:lnSpc>
                <a:spcPct val="100000"/>
              </a:lnSpc>
              <a:spcBef>
                <a:spcPts val="1000"/>
              </a:spcBef>
              <a:spcAft>
                <a:spcPts val="0"/>
              </a:spcAft>
              <a:buSzPts val="1600"/>
              <a:buChar char="•"/>
            </a:pPr>
            <a:r>
              <a:rPr b="1" lang="es-CL" sz="1600"/>
              <a:t>UNIDAD 3: ESTÁTICA TRASLACIONAL Y ROTACIONAL</a:t>
            </a:r>
            <a:endParaRPr sz="1600"/>
          </a:p>
          <a:p>
            <a:pPr indent="-222250" lvl="0" marL="228600" rtl="0" algn="l">
              <a:lnSpc>
                <a:spcPct val="100000"/>
              </a:lnSpc>
              <a:spcBef>
                <a:spcPts val="1000"/>
              </a:spcBef>
              <a:spcAft>
                <a:spcPts val="0"/>
              </a:spcAft>
              <a:buSzPts val="1600"/>
              <a:buChar char="•"/>
            </a:pPr>
            <a:r>
              <a:rPr b="1" lang="es-CL" sz="1600"/>
              <a:t>UNIDAD 4: DINÁMICA TRASLACIONAL</a:t>
            </a:r>
            <a:endParaRPr sz="1600"/>
          </a:p>
          <a:p>
            <a:pPr indent="-222250" lvl="0" marL="228600" rtl="0" algn="l">
              <a:lnSpc>
                <a:spcPct val="100000"/>
              </a:lnSpc>
              <a:spcBef>
                <a:spcPts val="1000"/>
              </a:spcBef>
              <a:spcAft>
                <a:spcPts val="0"/>
              </a:spcAft>
              <a:buSzPts val="1600"/>
              <a:buChar char="•"/>
            </a:pPr>
            <a:r>
              <a:rPr b="1" lang="es-CL" sz="1600"/>
              <a:t>UNIDAD 5: ENERGÍA</a:t>
            </a:r>
            <a:endParaRPr sz="1600"/>
          </a:p>
          <a:p>
            <a:pPr indent="-222250" lvl="0" marL="228600" rtl="0" algn="l">
              <a:lnSpc>
                <a:spcPct val="100000"/>
              </a:lnSpc>
              <a:spcBef>
                <a:spcPts val="1000"/>
              </a:spcBef>
              <a:spcAft>
                <a:spcPts val="0"/>
              </a:spcAft>
              <a:buSzPts val="1600"/>
              <a:buChar char="•"/>
            </a:pPr>
            <a:r>
              <a:rPr b="1" lang="es-CL" sz="1600"/>
              <a:t>UNIDAD 6: GRAVITACIÓN UNIVERSAL</a:t>
            </a:r>
            <a:endParaRPr sz="1600"/>
          </a:p>
          <a:p>
            <a:pPr indent="-222250" lvl="0" marL="228600" rtl="0" algn="l">
              <a:lnSpc>
                <a:spcPct val="100000"/>
              </a:lnSpc>
              <a:spcBef>
                <a:spcPts val="1000"/>
              </a:spcBef>
              <a:spcAft>
                <a:spcPts val="0"/>
              </a:spcAft>
              <a:buSzPts val="1600"/>
              <a:buChar char="•"/>
            </a:pPr>
            <a:r>
              <a:rPr b="1" lang="es-CL" sz="1600"/>
              <a:t>UNIDAD 7: ELECTRICIDAD Y MAGNETISMO</a:t>
            </a:r>
            <a:endParaRPr sz="1600"/>
          </a:p>
          <a:p>
            <a:pPr indent="-222250" lvl="0" marL="228600" rtl="0" algn="l">
              <a:lnSpc>
                <a:spcPct val="100000"/>
              </a:lnSpc>
              <a:spcBef>
                <a:spcPts val="1000"/>
              </a:spcBef>
              <a:spcAft>
                <a:spcPts val="0"/>
              </a:spcAft>
              <a:buSzPts val="1600"/>
              <a:buChar char="•"/>
            </a:pPr>
            <a:r>
              <a:rPr b="1" lang="es-CL" sz="1600"/>
              <a:t>UNIDAD 8: RELATIVIDAD ESPECIAL U OTRA.</a:t>
            </a:r>
            <a:endParaRPr sz="1600"/>
          </a:p>
        </p:txBody>
      </p:sp>
      <p:pic>
        <p:nvPicPr>
          <p:cNvPr descr="Laboratorio de Física I - Portal del Estudiante de la Universidad  Continental" id="138" name="Google Shape;138;p7"/>
          <p:cNvPicPr preferRelativeResize="0"/>
          <p:nvPr/>
        </p:nvPicPr>
        <p:blipFill rotWithShape="1">
          <a:blip r:embed="rId3">
            <a:alphaModFix/>
          </a:blip>
          <a:srcRect b="0" l="0" r="0" t="0"/>
          <a:stretch/>
        </p:blipFill>
        <p:spPr>
          <a:xfrm>
            <a:off x="732063" y="4162425"/>
            <a:ext cx="4322624" cy="2500850"/>
          </a:xfrm>
          <a:prstGeom prst="rect">
            <a:avLst/>
          </a:prstGeom>
          <a:noFill/>
          <a:ln>
            <a:noFill/>
          </a:ln>
        </p:spPr>
      </p:pic>
      <p:sp>
        <p:nvSpPr>
          <p:cNvPr id="139" name="Google Shape;139;p7"/>
          <p:cNvSpPr txBox="1"/>
          <p:nvPr/>
        </p:nvSpPr>
        <p:spPr>
          <a:xfrm>
            <a:off x="6045875" y="920750"/>
            <a:ext cx="5800800" cy="3619800"/>
          </a:xfrm>
          <a:prstGeom prst="rect">
            <a:avLst/>
          </a:prstGeom>
          <a:noFill/>
          <a:ln>
            <a:noFill/>
          </a:ln>
        </p:spPr>
        <p:txBody>
          <a:bodyPr anchorCtr="0" anchor="t" bIns="91425" lIns="91425" spcFirstLastPara="1" rIns="91425" wrap="square" tIns="91425">
            <a:spAutoFit/>
          </a:bodyPr>
          <a:lstStyle/>
          <a:p>
            <a:pPr indent="-215900" lvl="0" marL="228600" rtl="0" algn="l">
              <a:spcBef>
                <a:spcPts val="0"/>
              </a:spcBef>
              <a:spcAft>
                <a:spcPts val="0"/>
              </a:spcAft>
              <a:buClr>
                <a:schemeClr val="accent1"/>
              </a:buClr>
              <a:buSzPts val="1650"/>
              <a:buChar char="•"/>
            </a:pPr>
            <a:r>
              <a:rPr b="1" lang="es-CL" sz="1650">
                <a:solidFill>
                  <a:schemeClr val="lt1"/>
                </a:solidFill>
                <a:latin typeface="Rockwell"/>
                <a:ea typeface="Rockwell"/>
                <a:cs typeface="Rockwell"/>
                <a:sym typeface="Rockwell"/>
              </a:rPr>
              <a:t>TAREAS, CON EDITOR DE ECUACIONES Y LATEX.</a:t>
            </a:r>
            <a:endParaRPr sz="1650">
              <a:solidFill>
                <a:schemeClr val="lt1"/>
              </a:solidFill>
              <a:latin typeface="Rockwell"/>
              <a:ea typeface="Rockwell"/>
              <a:cs typeface="Rockwell"/>
              <a:sym typeface="Rockwell"/>
            </a:endParaRPr>
          </a:p>
          <a:p>
            <a:pPr indent="-215900" lvl="0" marL="228600" rtl="0" algn="l">
              <a:spcBef>
                <a:spcPts val="1000"/>
              </a:spcBef>
              <a:spcAft>
                <a:spcPts val="0"/>
              </a:spcAft>
              <a:buClr>
                <a:schemeClr val="accent1"/>
              </a:buClr>
              <a:buSzPts val="1650"/>
              <a:buChar char="•"/>
            </a:pPr>
            <a:r>
              <a:rPr b="1" lang="es-CL" sz="1650">
                <a:solidFill>
                  <a:schemeClr val="lt1"/>
                </a:solidFill>
                <a:latin typeface="Rockwell"/>
                <a:ea typeface="Rockwell"/>
                <a:cs typeface="Rockwell"/>
                <a:sym typeface="Rockwell"/>
              </a:rPr>
              <a:t>GUÍAS DE PROBLEMAS DE APLICACIÓN</a:t>
            </a:r>
            <a:endParaRPr sz="1650">
              <a:solidFill>
                <a:schemeClr val="lt1"/>
              </a:solidFill>
              <a:latin typeface="Rockwell"/>
              <a:ea typeface="Rockwell"/>
              <a:cs typeface="Rockwell"/>
              <a:sym typeface="Rockwell"/>
            </a:endParaRPr>
          </a:p>
          <a:p>
            <a:pPr indent="-215900" lvl="0" marL="228600" rtl="0" algn="l">
              <a:spcBef>
                <a:spcPts val="1000"/>
              </a:spcBef>
              <a:spcAft>
                <a:spcPts val="0"/>
              </a:spcAft>
              <a:buClr>
                <a:schemeClr val="accent1"/>
              </a:buClr>
              <a:buSzPts val="1650"/>
              <a:buChar char="•"/>
            </a:pPr>
            <a:r>
              <a:rPr b="1" lang="es-CL" sz="1650">
                <a:solidFill>
                  <a:schemeClr val="lt1"/>
                </a:solidFill>
                <a:latin typeface="Rockwell"/>
                <a:ea typeface="Rockwell"/>
                <a:cs typeface="Rockwell"/>
                <a:sym typeface="Rockwell"/>
              </a:rPr>
              <a:t>INFORMES DE LABORATORIO; USO DE SIMULADORES Y ACTIVIDADES PRÁCTICAS CON DISPOSITIVOS.</a:t>
            </a:r>
            <a:endParaRPr sz="1650">
              <a:solidFill>
                <a:schemeClr val="lt1"/>
              </a:solidFill>
              <a:latin typeface="Rockwell"/>
              <a:ea typeface="Rockwell"/>
              <a:cs typeface="Rockwell"/>
              <a:sym typeface="Rockwell"/>
            </a:endParaRPr>
          </a:p>
          <a:p>
            <a:pPr indent="-215900" lvl="0" marL="228600" rtl="0" algn="l">
              <a:spcBef>
                <a:spcPts val="1000"/>
              </a:spcBef>
              <a:spcAft>
                <a:spcPts val="0"/>
              </a:spcAft>
              <a:buClr>
                <a:schemeClr val="accent1"/>
              </a:buClr>
              <a:buSzPts val="1650"/>
              <a:buChar char="•"/>
            </a:pPr>
            <a:r>
              <a:rPr b="1" lang="es-CL" sz="1650">
                <a:solidFill>
                  <a:schemeClr val="lt1"/>
                </a:solidFill>
                <a:latin typeface="Rockwell"/>
                <a:ea typeface="Rockwell"/>
                <a:cs typeface="Rockwell"/>
                <a:sym typeface="Rockwell"/>
              </a:rPr>
              <a:t>TRABAJOS COLABORATIVOS CON EL DEPARTAMENTO DE EDUCACIÓN FÍSICA Y OTROS.</a:t>
            </a:r>
            <a:endParaRPr sz="1650">
              <a:solidFill>
                <a:schemeClr val="lt1"/>
              </a:solidFill>
              <a:latin typeface="Rockwell"/>
              <a:ea typeface="Rockwell"/>
              <a:cs typeface="Rockwell"/>
              <a:sym typeface="Rockwell"/>
            </a:endParaRPr>
          </a:p>
          <a:p>
            <a:pPr indent="-215900" lvl="0" marL="228600" rtl="0" algn="l">
              <a:spcBef>
                <a:spcPts val="1000"/>
              </a:spcBef>
              <a:spcAft>
                <a:spcPts val="0"/>
              </a:spcAft>
              <a:buClr>
                <a:schemeClr val="accent1"/>
              </a:buClr>
              <a:buSzPts val="1650"/>
              <a:buChar char="•"/>
            </a:pPr>
            <a:r>
              <a:rPr b="1" lang="es-CL" sz="1650">
                <a:solidFill>
                  <a:schemeClr val="lt1"/>
                </a:solidFill>
                <a:latin typeface="Rockwell"/>
                <a:ea typeface="Rockwell"/>
                <a:cs typeface="Rockwell"/>
                <a:sym typeface="Rockwell"/>
              </a:rPr>
              <a:t>PRUEBAS.</a:t>
            </a:r>
            <a:endParaRPr sz="1650">
              <a:solidFill>
                <a:schemeClr val="lt1"/>
              </a:solidFill>
              <a:latin typeface="Rockwell"/>
              <a:ea typeface="Rockwell"/>
              <a:cs typeface="Rockwell"/>
              <a:sym typeface="Rockwell"/>
            </a:endParaRPr>
          </a:p>
          <a:p>
            <a:pPr indent="-215900" lvl="0" marL="228600" rtl="0" algn="l">
              <a:spcBef>
                <a:spcPts val="1000"/>
              </a:spcBef>
              <a:spcAft>
                <a:spcPts val="0"/>
              </a:spcAft>
              <a:buClr>
                <a:schemeClr val="accent1"/>
              </a:buClr>
              <a:buSzPts val="1650"/>
              <a:buChar char="•"/>
            </a:pPr>
            <a:r>
              <a:rPr b="1" lang="es-CL" sz="1650">
                <a:solidFill>
                  <a:schemeClr val="lt1"/>
                </a:solidFill>
                <a:latin typeface="Rockwell"/>
                <a:ea typeface="Rockwell"/>
                <a:cs typeface="Rockwell"/>
                <a:sym typeface="Rockwell"/>
              </a:rPr>
              <a:t>TODO ESTO ESTÁ DISEÑADO PARA DESARROLLAR DE FORMA INTEGRAL EL CONOCIMIENTO.</a:t>
            </a:r>
            <a:endParaRPr sz="1650">
              <a:solidFill>
                <a:schemeClr val="lt1"/>
              </a:solidFill>
              <a:latin typeface="Rockwell"/>
              <a:ea typeface="Rockwell"/>
              <a:cs typeface="Rockwell"/>
              <a:sym typeface="Rockwell"/>
            </a:endParaRPr>
          </a:p>
        </p:txBody>
      </p:sp>
      <p:sp>
        <p:nvSpPr>
          <p:cNvPr id="140" name="Google Shape;140;p7"/>
          <p:cNvSpPr txBox="1"/>
          <p:nvPr/>
        </p:nvSpPr>
        <p:spPr>
          <a:xfrm>
            <a:off x="6484150" y="348050"/>
            <a:ext cx="4731000" cy="5448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lang="es-CL" sz="2600">
                <a:solidFill>
                  <a:schemeClr val="accent1"/>
                </a:solidFill>
                <a:latin typeface="Rockwell"/>
                <a:ea typeface="Rockwell"/>
                <a:cs typeface="Rockwell"/>
                <a:sym typeface="Rockwell"/>
              </a:rPr>
              <a:t>TIPOS DE EVALUACIONES</a:t>
            </a:r>
            <a:endParaRPr sz="1200"/>
          </a:p>
        </p:txBody>
      </p:sp>
      <p:pic>
        <p:nvPicPr>
          <p:cNvPr id="141" name="Google Shape;141;p7"/>
          <p:cNvPicPr preferRelativeResize="0"/>
          <p:nvPr/>
        </p:nvPicPr>
        <p:blipFill rotWithShape="1">
          <a:blip r:embed="rId4">
            <a:alphaModFix/>
          </a:blip>
          <a:srcRect b="0" l="0" r="0" t="0"/>
          <a:stretch/>
        </p:blipFill>
        <p:spPr>
          <a:xfrm>
            <a:off x="6396675" y="4540600"/>
            <a:ext cx="1505575" cy="2214325"/>
          </a:xfrm>
          <a:prstGeom prst="rect">
            <a:avLst/>
          </a:prstGeom>
          <a:noFill/>
          <a:ln>
            <a:noFill/>
          </a:ln>
        </p:spPr>
      </p:pic>
      <p:pic>
        <p:nvPicPr>
          <p:cNvPr id="142" name="Google Shape;142;p7"/>
          <p:cNvPicPr preferRelativeResize="0"/>
          <p:nvPr/>
        </p:nvPicPr>
        <p:blipFill>
          <a:blip r:embed="rId5">
            <a:alphaModFix/>
          </a:blip>
          <a:stretch>
            <a:fillRect/>
          </a:stretch>
        </p:blipFill>
        <p:spPr>
          <a:xfrm>
            <a:off x="8116124" y="4568451"/>
            <a:ext cx="3240825" cy="21586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9"/>
          <p:cNvSpPr txBox="1"/>
          <p:nvPr>
            <p:ph type="title"/>
          </p:nvPr>
        </p:nvSpPr>
        <p:spPr>
          <a:xfrm>
            <a:off x="1044175" y="482250"/>
            <a:ext cx="4099500" cy="10491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1"/>
              </a:buClr>
              <a:buSzPts val="3200"/>
              <a:buFont typeface="Rockwell"/>
              <a:buNone/>
            </a:pPr>
            <a:r>
              <a:rPr lang="es-CL" sz="2700"/>
              <a:t>CARRERAS AFIN</a:t>
            </a:r>
            <a:r>
              <a:rPr lang="es-CL"/>
              <a:t> </a:t>
            </a:r>
            <a:endParaRPr/>
          </a:p>
        </p:txBody>
      </p:sp>
      <p:sp>
        <p:nvSpPr>
          <p:cNvPr id="148" name="Google Shape;148;p9"/>
          <p:cNvSpPr txBox="1"/>
          <p:nvPr>
            <p:ph idx="1" type="body"/>
          </p:nvPr>
        </p:nvSpPr>
        <p:spPr>
          <a:xfrm>
            <a:off x="742577" y="1531350"/>
            <a:ext cx="5380800" cy="3450600"/>
          </a:xfrm>
          <a:prstGeom prst="rect">
            <a:avLst/>
          </a:prstGeom>
          <a:noFill/>
          <a:ln>
            <a:noFill/>
          </a:ln>
        </p:spPr>
        <p:txBody>
          <a:bodyPr anchorCtr="0" anchor="t" bIns="45700" lIns="91425" spcFirstLastPara="1" rIns="91425" wrap="square" tIns="45700">
            <a:normAutofit fontScale="92500" lnSpcReduction="20000"/>
          </a:bodyPr>
          <a:lstStyle/>
          <a:p>
            <a:pPr indent="-219075" lvl="0" marL="228600" rtl="0" algn="l">
              <a:lnSpc>
                <a:spcPct val="120000"/>
              </a:lnSpc>
              <a:spcBef>
                <a:spcPts val="0"/>
              </a:spcBef>
              <a:spcAft>
                <a:spcPts val="0"/>
              </a:spcAft>
              <a:buSzPct val="100000"/>
              <a:buChar char="•"/>
            </a:pPr>
            <a:r>
              <a:rPr b="1" lang="es-CL"/>
              <a:t>Licenciatura en ciencias mención física</a:t>
            </a:r>
            <a:endParaRPr/>
          </a:p>
          <a:p>
            <a:pPr indent="-219075" lvl="0" marL="228600" rtl="0" algn="l">
              <a:lnSpc>
                <a:spcPct val="120000"/>
              </a:lnSpc>
              <a:spcBef>
                <a:spcPts val="1000"/>
              </a:spcBef>
              <a:spcAft>
                <a:spcPts val="0"/>
              </a:spcAft>
              <a:buSzPct val="100000"/>
              <a:buChar char="•"/>
            </a:pPr>
            <a:r>
              <a:rPr b="1" lang="es-CL"/>
              <a:t>Ingenierías; todas</a:t>
            </a:r>
            <a:endParaRPr/>
          </a:p>
          <a:p>
            <a:pPr indent="-219075" lvl="0" marL="228600" rtl="0" algn="l">
              <a:lnSpc>
                <a:spcPct val="120000"/>
              </a:lnSpc>
              <a:spcBef>
                <a:spcPts val="1000"/>
              </a:spcBef>
              <a:spcAft>
                <a:spcPts val="0"/>
              </a:spcAft>
              <a:buSzPct val="100000"/>
              <a:buChar char="•"/>
            </a:pPr>
            <a:r>
              <a:rPr b="1" lang="es-CL"/>
              <a:t>A</a:t>
            </a:r>
            <a:r>
              <a:rPr b="1" lang="es-CL"/>
              <a:t>rquitectura.</a:t>
            </a:r>
            <a:endParaRPr/>
          </a:p>
          <a:p>
            <a:pPr indent="-219075" lvl="0" marL="228600" rtl="0" algn="l">
              <a:lnSpc>
                <a:spcPct val="120000"/>
              </a:lnSpc>
              <a:spcBef>
                <a:spcPts val="1000"/>
              </a:spcBef>
              <a:spcAft>
                <a:spcPts val="0"/>
              </a:spcAft>
              <a:buSzPct val="100000"/>
              <a:buChar char="•"/>
            </a:pPr>
            <a:r>
              <a:rPr b="1" lang="es-CL"/>
              <a:t>Carreras del área de la salud; tales como medicina, enfermería, kinesiología, terapia ocupacional, </a:t>
            </a:r>
            <a:endParaRPr/>
          </a:p>
          <a:p>
            <a:pPr indent="-219075" lvl="0" marL="228600" rtl="0" algn="l">
              <a:lnSpc>
                <a:spcPct val="120000"/>
              </a:lnSpc>
              <a:spcBef>
                <a:spcPts val="1000"/>
              </a:spcBef>
              <a:spcAft>
                <a:spcPts val="0"/>
              </a:spcAft>
              <a:buSzPct val="100000"/>
              <a:buChar char="•"/>
            </a:pPr>
            <a:r>
              <a:rPr b="1" lang="es-CL"/>
              <a:t>Carreras del área biológica y química </a:t>
            </a:r>
            <a:endParaRPr/>
          </a:p>
          <a:p>
            <a:pPr indent="-219075" lvl="0" marL="228600" rtl="0" algn="l">
              <a:lnSpc>
                <a:spcPct val="120000"/>
              </a:lnSpc>
              <a:spcBef>
                <a:spcPts val="1000"/>
              </a:spcBef>
              <a:spcAft>
                <a:spcPts val="0"/>
              </a:spcAft>
              <a:buSzPct val="100000"/>
              <a:buChar char="•"/>
            </a:pPr>
            <a:r>
              <a:rPr b="1" lang="es-CL"/>
              <a:t>Pedagogías en ciencias naturales.</a:t>
            </a:r>
            <a:endParaRPr/>
          </a:p>
          <a:p>
            <a:pPr indent="-101600" lvl="0" marL="228600" rtl="0" algn="l">
              <a:lnSpc>
                <a:spcPct val="120000"/>
              </a:lnSpc>
              <a:spcBef>
                <a:spcPts val="1000"/>
              </a:spcBef>
              <a:spcAft>
                <a:spcPts val="0"/>
              </a:spcAft>
              <a:buSzPct val="100000"/>
              <a:buNone/>
            </a:pPr>
            <a:r>
              <a:t/>
            </a:r>
            <a:endParaRPr/>
          </a:p>
        </p:txBody>
      </p:sp>
      <p:sp>
        <p:nvSpPr>
          <p:cNvPr id="149" name="Google Shape;149;p9"/>
          <p:cNvSpPr txBox="1"/>
          <p:nvPr/>
        </p:nvSpPr>
        <p:spPr>
          <a:xfrm>
            <a:off x="6896700" y="623550"/>
            <a:ext cx="4305600" cy="7665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lang="es-CL" sz="2100">
                <a:solidFill>
                  <a:schemeClr val="accent1"/>
                </a:solidFill>
                <a:latin typeface="Rockwell"/>
                <a:ea typeface="Rockwell"/>
                <a:cs typeface="Rockwell"/>
                <a:sym typeface="Rockwell"/>
              </a:rPr>
              <a:t>LOS INVITAMOS A ESTA FASCINANTE ASIGNATURA.</a:t>
            </a:r>
            <a:endParaRPr sz="2100">
              <a:solidFill>
                <a:schemeClr val="accent1"/>
              </a:solidFill>
              <a:latin typeface="Rockwell"/>
              <a:ea typeface="Rockwell"/>
              <a:cs typeface="Rockwell"/>
              <a:sym typeface="Rockwell"/>
            </a:endParaRPr>
          </a:p>
        </p:txBody>
      </p:sp>
      <p:sp>
        <p:nvSpPr>
          <p:cNvPr id="150" name="Google Shape;150;p9"/>
          <p:cNvSpPr txBox="1"/>
          <p:nvPr>
            <p:ph idx="1" type="body"/>
          </p:nvPr>
        </p:nvSpPr>
        <p:spPr>
          <a:xfrm>
            <a:off x="6393947" y="1531350"/>
            <a:ext cx="5160900" cy="3450600"/>
          </a:xfrm>
          <a:prstGeom prst="rect">
            <a:avLst/>
          </a:prstGeom>
          <a:noFill/>
          <a:ln>
            <a:noFill/>
          </a:ln>
        </p:spPr>
        <p:txBody>
          <a:bodyPr anchorCtr="0" anchor="t" bIns="45700" lIns="91425" spcFirstLastPara="1" rIns="91425" wrap="square" tIns="45700">
            <a:normAutofit fontScale="85000" lnSpcReduction="20000"/>
          </a:bodyPr>
          <a:lstStyle/>
          <a:p>
            <a:pPr indent="-173312" lvl="0" marL="228600" rtl="0" algn="l">
              <a:lnSpc>
                <a:spcPct val="120000"/>
              </a:lnSpc>
              <a:spcBef>
                <a:spcPts val="0"/>
              </a:spcBef>
              <a:spcAft>
                <a:spcPts val="0"/>
              </a:spcAft>
              <a:buSzPct val="100000"/>
              <a:buChar char="•"/>
            </a:pPr>
            <a:r>
              <a:rPr b="1" lang="es-CL" sz="2023"/>
              <a:t>NO TEMAS A LOS RETOS DE LA </a:t>
            </a:r>
            <a:r>
              <a:rPr b="1" lang="es-CL" sz="2023"/>
              <a:t>FÍSICA</a:t>
            </a:r>
            <a:r>
              <a:rPr b="1" lang="es-CL" sz="2023"/>
              <a:t>. LOS GRANDES DESCUBRIMIENTOS REQUIEREN ESFUERZO Y PERSEVERANCIA</a:t>
            </a:r>
            <a:r>
              <a:rPr lang="es-CL" sz="2023"/>
              <a:t>.</a:t>
            </a:r>
            <a:endParaRPr sz="1223"/>
          </a:p>
          <a:p>
            <a:pPr indent="-64135" lvl="0" marL="228600" rtl="0" algn="l">
              <a:lnSpc>
                <a:spcPct val="120000"/>
              </a:lnSpc>
              <a:spcBef>
                <a:spcPts val="1000"/>
              </a:spcBef>
              <a:spcAft>
                <a:spcPts val="0"/>
              </a:spcAft>
              <a:buSzPct val="138427"/>
              <a:buNone/>
            </a:pPr>
            <a:r>
              <a:t/>
            </a:r>
            <a:endParaRPr sz="2023"/>
          </a:p>
          <a:p>
            <a:pPr indent="-173312" lvl="0" marL="228600" rtl="0" algn="l">
              <a:lnSpc>
                <a:spcPct val="120000"/>
              </a:lnSpc>
              <a:spcBef>
                <a:spcPts val="1000"/>
              </a:spcBef>
              <a:spcAft>
                <a:spcPts val="0"/>
              </a:spcAft>
              <a:buSzPct val="100000"/>
              <a:buChar char="•"/>
            </a:pPr>
            <a:r>
              <a:rPr b="1" lang="es-CL" sz="2023"/>
              <a:t>LA </a:t>
            </a:r>
            <a:r>
              <a:rPr b="1" lang="es-CL" sz="2023"/>
              <a:t>FÍSICA</a:t>
            </a:r>
            <a:r>
              <a:rPr b="1" lang="es-CL" sz="2023"/>
              <a:t> NO SOLO EXPLICA EL MUNDO, LO CONSTRUYE. ¡SE PARTE DE ESA CONSTRUCCIÓN!</a:t>
            </a:r>
            <a:endParaRPr sz="1223"/>
          </a:p>
          <a:p>
            <a:pPr indent="-64135" lvl="0" marL="228600" rtl="0" algn="l">
              <a:lnSpc>
                <a:spcPct val="120000"/>
              </a:lnSpc>
              <a:spcBef>
                <a:spcPts val="1000"/>
              </a:spcBef>
              <a:spcAft>
                <a:spcPts val="0"/>
              </a:spcAft>
              <a:buSzPct val="100000"/>
              <a:buNone/>
            </a:pPr>
            <a:r>
              <a:t/>
            </a:r>
            <a:endParaRPr sz="2800"/>
          </a:p>
          <a:p>
            <a:pPr indent="-64135" lvl="0" marL="228600" rtl="0" algn="l">
              <a:lnSpc>
                <a:spcPct val="120000"/>
              </a:lnSpc>
              <a:spcBef>
                <a:spcPts val="1000"/>
              </a:spcBef>
              <a:spcAft>
                <a:spcPts val="0"/>
              </a:spcAft>
              <a:buSzPct val="100000"/>
              <a:buNone/>
            </a:pPr>
            <a:r>
              <a:t/>
            </a:r>
            <a:endParaRPr sz="2800"/>
          </a:p>
        </p:txBody>
      </p:sp>
      <p:pic>
        <p:nvPicPr>
          <p:cNvPr id="151" name="Google Shape;151;p9"/>
          <p:cNvPicPr preferRelativeResize="0"/>
          <p:nvPr/>
        </p:nvPicPr>
        <p:blipFill>
          <a:blip r:embed="rId3">
            <a:alphaModFix/>
          </a:blip>
          <a:stretch>
            <a:fillRect/>
          </a:stretch>
        </p:blipFill>
        <p:spPr>
          <a:xfrm rot="1002614">
            <a:off x="9203088" y="4138373"/>
            <a:ext cx="1966125" cy="2320026"/>
          </a:xfrm>
          <a:prstGeom prst="rect">
            <a:avLst/>
          </a:prstGeom>
          <a:noFill/>
          <a:ln>
            <a:noFill/>
          </a:ln>
        </p:spPr>
      </p:pic>
      <p:pic>
        <p:nvPicPr>
          <p:cNvPr id="152" name="Google Shape;152;p9"/>
          <p:cNvPicPr preferRelativeResize="0"/>
          <p:nvPr/>
        </p:nvPicPr>
        <p:blipFill>
          <a:blip r:embed="rId4">
            <a:alphaModFix/>
          </a:blip>
          <a:stretch>
            <a:fillRect/>
          </a:stretch>
        </p:blipFill>
        <p:spPr>
          <a:xfrm>
            <a:off x="5839600" y="4344250"/>
            <a:ext cx="1707526" cy="2347825"/>
          </a:xfrm>
          <a:prstGeom prst="rect">
            <a:avLst/>
          </a:prstGeom>
          <a:noFill/>
          <a:ln>
            <a:noFill/>
          </a:ln>
        </p:spPr>
      </p:pic>
      <p:pic>
        <p:nvPicPr>
          <p:cNvPr id="153" name="Google Shape;153;p9"/>
          <p:cNvPicPr preferRelativeResize="0"/>
          <p:nvPr/>
        </p:nvPicPr>
        <p:blipFill>
          <a:blip r:embed="rId5">
            <a:alphaModFix/>
          </a:blip>
          <a:stretch>
            <a:fillRect/>
          </a:stretch>
        </p:blipFill>
        <p:spPr>
          <a:xfrm>
            <a:off x="1320900" y="4677925"/>
            <a:ext cx="3546025" cy="20141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Galería">
  <a:themeElements>
    <a:clrScheme name="Galería">
      <a:dk1>
        <a:srgbClr val="000000"/>
      </a:dk1>
      <a:lt1>
        <a:srgbClr val="FFFFFF"/>
      </a:lt1>
      <a:dk2>
        <a:srgbClr val="454545"/>
      </a:dk2>
      <a:lt2>
        <a:srgbClr val="DFD9D5"/>
      </a:lt2>
      <a:accent1>
        <a:srgbClr val="FB8C29"/>
      </a:accent1>
      <a:accent2>
        <a:srgbClr val="F2C351"/>
      </a:accent2>
      <a:accent3>
        <a:srgbClr val="D0CBA5"/>
      </a:accent3>
      <a:accent4>
        <a:srgbClr val="A2C476"/>
      </a:accent4>
      <a:accent5>
        <a:srgbClr val="57C293"/>
      </a:accent5>
      <a:accent6>
        <a:srgbClr val="06BFDE"/>
      </a:accent6>
      <a:hlink>
        <a:srgbClr val="FBAE29"/>
      </a:hlink>
      <a:folHlink>
        <a:srgbClr val="EDC47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2025-08-14T01:40:51Z</dcterms:created>
  <dc:creator>sebastian guajardo oyarzun</dc:creator>
</cp:coreProperties>
</file>